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60" r:id="rId7"/>
    <p:sldId id="295" r:id="rId8"/>
    <p:sldId id="297" r:id="rId9"/>
    <p:sldId id="296" r:id="rId10"/>
    <p:sldId id="266" r:id="rId11"/>
    <p:sldId id="299" r:id="rId12"/>
    <p:sldId id="300" r:id="rId13"/>
    <p:sldId id="289" r:id="rId14"/>
    <p:sldId id="301" r:id="rId15"/>
    <p:sldId id="290" r:id="rId16"/>
    <p:sldId id="304" r:id="rId17"/>
    <p:sldId id="302" r:id="rId18"/>
    <p:sldId id="305" r:id="rId19"/>
    <p:sldId id="294" r:id="rId20"/>
    <p:sldId id="28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5AC"/>
    <a:srgbClr val="63B7C6"/>
    <a:srgbClr val="103350"/>
    <a:srgbClr val="0C4360"/>
    <a:srgbClr val="1B6872"/>
    <a:srgbClr val="002136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1FEEE-8A75-EA74-5C6C-DBEDCAC129FA}" v="89" dt="2021-04-29T20:09:44.889"/>
    <p1510:client id="{1AD7D54A-8073-4D6E-AF93-5F7DA1FEC412}" v="577" dt="2021-04-29T23:41:59.499"/>
    <p1510:client id="{26115274-E316-89CD-A943-356F1DFBC406}" v="1521" dt="2021-04-29T19:46:56.254"/>
    <p1510:client id="{3221C39F-80B0-B000-EB1D-F57D17FE05E0}" v="10" dt="2021-04-29T23:12:15.581"/>
    <p1510:client id="{3C19C39F-A002-C000-3111-DB24FACF1677}" v="138" dt="2021-04-29T21:12:38.751"/>
    <p1510:client id="{3D19C39F-902F-C000-07A8-F67EEC74AFC1}" v="19" dt="2021-04-29T21:17:41.029"/>
    <p1510:client id="{48D9196A-93D3-2EB9-E54C-3B81FB27E1EE}" v="103" dt="2021-04-29T20:50:34.207"/>
    <p1510:client id="{562BC39F-10D9-C000-1C52-7F628D270E76}" v="9" dt="2021-04-30T02:14:29.006"/>
    <p1510:client id="{6E17C39F-10A0-B000-EB1D-F8030AB3A8CC}" v="58" dt="2021-04-29T20:26:44.059"/>
    <p1510:client id="{7F7A417C-B768-A46E-89FC-178641C7E166}" v="249" dt="2021-04-29T23:25:19.923"/>
    <p1510:client id="{81A92D75-4B98-436D-A9B7-CCFEC26F60DD}" v="1454" dt="2021-04-30T18:11:51.416"/>
    <p1510:client id="{858F5038-878E-C9C0-B146-4CCB5079B782}" v="122" dt="2021-04-29T19:09:24.747"/>
    <p1510:client id="{881AC39F-C011-C000-07A8-F2BC113DEB79}" v="11" dt="2021-04-29T21:26:02.634"/>
    <p1510:client id="{9521C39F-30AA-C000-07A8-F606E12790FB}" v="37" dt="2021-04-29T23:30:45.951"/>
    <p1510:client id="{A91BC39F-A045-B000-EB1D-F28E7F75A8C1}" v="56" dt="2021-04-30T00:02:15.031"/>
    <p1510:client id="{AA19C39F-6056-C000-1085-8A87049DCDE9}" v="6" dt="2021-04-29T21:11:12.865"/>
    <p1510:client id="{BC17C39F-E0C1-C000-07A8-FAFA7CAB5AA8}" v="8" dt="2021-04-29T20:31:09.071"/>
    <p1510:client id="{EB1DC39F-100C-B000-EB1D-FE2DA4313811}" v="11" dt="2021-04-29T22:24:32.714"/>
    <p1510:client id="{FF53BE93-9970-CF8E-169F-154DD6369735}" v="27" dt="2021-04-29T21:34:17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>
      <p:cViewPr varScale="1">
        <p:scale>
          <a:sx n="92" d="100"/>
          <a:sy n="92" d="100"/>
        </p:scale>
        <p:origin x="7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4B358-933B-4DAA-A031-1C3675EEF8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ECC492-15F0-43FF-82A8-8F1DB2654C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Introduction to the problem</a:t>
          </a:r>
          <a:r>
            <a:rPr lang="en-US">
              <a:solidFill>
                <a:schemeClr val="bg1"/>
              </a:solidFill>
              <a:latin typeface="Trebuchet MS"/>
            </a:rPr>
            <a:t> </a:t>
          </a:r>
          <a:endParaRPr lang="en-US">
            <a:solidFill>
              <a:schemeClr val="bg1"/>
            </a:solidFill>
          </a:endParaRPr>
        </a:p>
      </dgm:t>
    </dgm:pt>
    <dgm:pt modelId="{1EF4C88B-C561-4C8F-8C18-6092549DC737}" type="parTrans" cxnId="{C651B377-E39D-42B4-8C8B-D7A5095AFD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49FCF5C-DA96-4992-8AFF-23DDFF25B344}" type="sibTrans" cxnId="{C651B377-E39D-42B4-8C8B-D7A5095AFD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7B7FBB-074A-44C8-8290-528026DF24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Data Collection</a:t>
          </a:r>
        </a:p>
      </dgm:t>
    </dgm:pt>
    <dgm:pt modelId="{396488E0-22B7-42AB-8811-D18193EEDE27}" type="parTrans" cxnId="{8D85A875-D4D1-421F-99F2-766286DAD8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C370A-4D06-44B3-A3C3-49F25CD7F84B}" type="sibTrans" cxnId="{8D85A875-D4D1-421F-99F2-766286DAD8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33B58D9-3E41-425E-A6EB-291EE2093B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Data Visualization</a:t>
          </a:r>
        </a:p>
      </dgm:t>
    </dgm:pt>
    <dgm:pt modelId="{938157C6-59DD-4017-9F2C-825FC94DE9A0}" type="parTrans" cxnId="{FB15DB0B-35B3-463D-A7B5-A968A9BEA95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1A98CDE-45F9-4721-BBA4-60D34B6421A1}" type="sibTrans" cxnId="{FB15DB0B-35B3-463D-A7B5-A968A9BEA95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761584-0765-47B7-A23F-EE19A10DD8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Data Preparation</a:t>
          </a:r>
          <a:r>
            <a:rPr lang="en-US">
              <a:solidFill>
                <a:schemeClr val="bg1"/>
              </a:solidFill>
              <a:latin typeface="Trebuchet MS"/>
            </a:rPr>
            <a:t> </a:t>
          </a:r>
          <a:endParaRPr lang="en-US">
            <a:solidFill>
              <a:schemeClr val="bg1"/>
            </a:solidFill>
          </a:endParaRPr>
        </a:p>
      </dgm:t>
    </dgm:pt>
    <dgm:pt modelId="{8700E585-83C5-41F7-8604-5873E70177B3}" type="parTrans" cxnId="{A40DFAE5-3606-4BD0-ACBD-F288B780C5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D9022ED-B436-4D84-879F-48F7AB211EEE}" type="sibTrans" cxnId="{A40DFAE5-3606-4BD0-ACBD-F288B780C5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054D1D9-DD6B-4468-ABC8-80E09EF5D9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Possible Methods</a:t>
          </a:r>
        </a:p>
      </dgm:t>
    </dgm:pt>
    <dgm:pt modelId="{BD1354C2-6AAE-4A28-8503-D317156D7B05}" type="parTrans" cxnId="{CB6CA065-72FB-4D9C-BD09-225B58013A7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26EC9E9-2D8D-4C46-A51F-474F0763DFBB}" type="sibTrans" cxnId="{CB6CA065-72FB-4D9C-BD09-225B58013A7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30FBB3-01CA-4C58-B28A-2F45323C7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Results</a:t>
          </a:r>
          <a:r>
            <a:rPr lang="en-US">
              <a:solidFill>
                <a:schemeClr val="bg1"/>
              </a:solidFill>
              <a:latin typeface="Trebuchet MS"/>
            </a:rPr>
            <a:t> </a:t>
          </a:r>
        </a:p>
      </dgm:t>
    </dgm:pt>
    <dgm:pt modelId="{A3FBA2F1-9EDD-46AA-AF8A-1C4E33E3465B}" type="parTrans" cxnId="{3349E8AC-FD34-4181-A281-96365CB87C0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181049-E1F6-4B62-AB52-5007B3BEAADE}" type="sibTrans" cxnId="{3349E8AC-FD34-4181-A281-96365CB87C0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244D77-B126-4D86-8C6C-1C12B00751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rebuchet MS"/>
            </a:rPr>
            <a:t>Future Prospect</a:t>
          </a:r>
          <a:endParaRPr lang="en-US">
            <a:solidFill>
              <a:schemeClr val="bg1"/>
            </a:solidFill>
          </a:endParaRPr>
        </a:p>
      </dgm:t>
    </dgm:pt>
    <dgm:pt modelId="{9DDAD15B-2E5A-4F8F-8C9C-7E8222193BA7}" type="parTrans" cxnId="{427F7C32-EAF1-4926-9527-99AB4CA906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D262EC-37AD-40E0-BEF4-C391622690D0}" type="sibTrans" cxnId="{427F7C32-EAF1-4926-9527-99AB4CA906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4DB33E1-E5A3-4D8A-9538-A48B3ADEAAD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Comparison between models</a:t>
          </a:r>
          <a:endParaRPr lang="en-US"/>
        </a:p>
      </dgm:t>
    </dgm:pt>
    <dgm:pt modelId="{E477D3C5-F725-4D86-BB95-4D5888B72D06}" type="parTrans" cxnId="{EE3D3C0F-EBE9-472D-9F2E-F892F1432957}">
      <dgm:prSet/>
      <dgm:spPr/>
    </dgm:pt>
    <dgm:pt modelId="{29C75F55-D1CF-42A2-8348-FAF82595D76E}" type="sibTrans" cxnId="{EE3D3C0F-EBE9-472D-9F2E-F892F1432957}">
      <dgm:prSet/>
      <dgm:spPr/>
    </dgm:pt>
    <dgm:pt modelId="{E5CFE340-469D-40A6-BA98-374591FE02FC}" type="pres">
      <dgm:prSet presAssocID="{1E24B358-933B-4DAA-A031-1C3675EEF8A0}" presName="root" presStyleCnt="0">
        <dgm:presLayoutVars>
          <dgm:dir/>
          <dgm:resizeHandles val="exact"/>
        </dgm:presLayoutVars>
      </dgm:prSet>
      <dgm:spPr/>
    </dgm:pt>
    <dgm:pt modelId="{339E10C1-9394-4058-ABFA-4153CC596D4E}" type="pres">
      <dgm:prSet presAssocID="{6AECC492-15F0-43FF-82A8-8F1DB2654C49}" presName="compNode" presStyleCnt="0"/>
      <dgm:spPr/>
    </dgm:pt>
    <dgm:pt modelId="{A5C83263-4CA0-41DD-9A38-C4B1EB02F54B}" type="pres">
      <dgm:prSet presAssocID="{6AECC492-15F0-43FF-82A8-8F1DB2654C49}" presName="bgRect" presStyleLbl="bgShp" presStyleIdx="0" presStyleCnt="8" custLinFactNeighborX="146"/>
      <dgm:spPr>
        <a:solidFill>
          <a:srgbClr val="63B7C6"/>
        </a:solidFill>
      </dgm:spPr>
    </dgm:pt>
    <dgm:pt modelId="{693E4B5E-27C2-4AA8-BDFD-82DA358B05E8}" type="pres">
      <dgm:prSet presAssocID="{6AECC492-15F0-43FF-82A8-8F1DB2654C4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58262C5-7ED4-4641-9FF6-B1B7D12531B9}" type="pres">
      <dgm:prSet presAssocID="{6AECC492-15F0-43FF-82A8-8F1DB2654C49}" presName="spaceRect" presStyleCnt="0"/>
      <dgm:spPr/>
    </dgm:pt>
    <dgm:pt modelId="{5DCD0EB5-53FE-4F55-B41A-246F05BE7B27}" type="pres">
      <dgm:prSet presAssocID="{6AECC492-15F0-43FF-82A8-8F1DB2654C49}" presName="parTx" presStyleLbl="revTx" presStyleIdx="0" presStyleCnt="8">
        <dgm:presLayoutVars>
          <dgm:chMax val="0"/>
          <dgm:chPref val="0"/>
        </dgm:presLayoutVars>
      </dgm:prSet>
      <dgm:spPr/>
    </dgm:pt>
    <dgm:pt modelId="{8598F316-BAD4-4B27-B759-3559FC248B78}" type="pres">
      <dgm:prSet presAssocID="{149FCF5C-DA96-4992-8AFF-23DDFF25B344}" presName="sibTrans" presStyleCnt="0"/>
      <dgm:spPr/>
    </dgm:pt>
    <dgm:pt modelId="{11FDFB87-7A2C-4875-9F67-17EC05C92630}" type="pres">
      <dgm:prSet presAssocID="{B17B7FBB-074A-44C8-8290-528026DF242D}" presName="compNode" presStyleCnt="0"/>
      <dgm:spPr/>
    </dgm:pt>
    <dgm:pt modelId="{097791F3-BA70-4CF0-9E36-8179D5A45A9C}" type="pres">
      <dgm:prSet presAssocID="{B17B7FBB-074A-44C8-8290-528026DF242D}" presName="bgRect" presStyleLbl="bgShp" presStyleIdx="1" presStyleCnt="8" custLinFactNeighborX="0"/>
      <dgm:spPr>
        <a:solidFill>
          <a:srgbClr val="63B7C6"/>
        </a:solidFill>
      </dgm:spPr>
    </dgm:pt>
    <dgm:pt modelId="{E28284DA-6B41-4FFA-8DB1-21F5E5476D3B}" type="pres">
      <dgm:prSet presAssocID="{B17B7FBB-074A-44C8-8290-528026DF242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ABCC6C-81F3-4163-9AFC-4D1F329533B3}" type="pres">
      <dgm:prSet presAssocID="{B17B7FBB-074A-44C8-8290-528026DF242D}" presName="spaceRect" presStyleCnt="0"/>
      <dgm:spPr/>
    </dgm:pt>
    <dgm:pt modelId="{6BC05D24-09A7-46F0-829A-6B4D8E7A7602}" type="pres">
      <dgm:prSet presAssocID="{B17B7FBB-074A-44C8-8290-528026DF242D}" presName="parTx" presStyleLbl="revTx" presStyleIdx="1" presStyleCnt="8">
        <dgm:presLayoutVars>
          <dgm:chMax val="0"/>
          <dgm:chPref val="0"/>
        </dgm:presLayoutVars>
      </dgm:prSet>
      <dgm:spPr/>
    </dgm:pt>
    <dgm:pt modelId="{23135A74-D20E-47C3-B525-48F67E7EEAF4}" type="pres">
      <dgm:prSet presAssocID="{465C370A-4D06-44B3-A3C3-49F25CD7F84B}" presName="sibTrans" presStyleCnt="0"/>
      <dgm:spPr/>
    </dgm:pt>
    <dgm:pt modelId="{2744F134-D895-4FAA-9FB6-2EF5306C7862}" type="pres">
      <dgm:prSet presAssocID="{533B58D9-3E41-425E-A6EB-291EE2093B3D}" presName="compNode" presStyleCnt="0"/>
      <dgm:spPr/>
    </dgm:pt>
    <dgm:pt modelId="{2E3690B9-3F52-490E-A061-27A787953330}" type="pres">
      <dgm:prSet presAssocID="{533B58D9-3E41-425E-A6EB-291EE2093B3D}" presName="bgRect" presStyleLbl="bgShp" presStyleIdx="2" presStyleCnt="8"/>
      <dgm:spPr>
        <a:solidFill>
          <a:srgbClr val="63B7C6"/>
        </a:solidFill>
      </dgm:spPr>
    </dgm:pt>
    <dgm:pt modelId="{A8D4F960-EA34-4BF2-B54D-4288B048D773}" type="pres">
      <dgm:prSet presAssocID="{533B58D9-3E41-425E-A6EB-291EE2093B3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ED893D-EDEE-44F1-A85B-A0AA4278BC15}" type="pres">
      <dgm:prSet presAssocID="{533B58D9-3E41-425E-A6EB-291EE2093B3D}" presName="spaceRect" presStyleCnt="0"/>
      <dgm:spPr/>
    </dgm:pt>
    <dgm:pt modelId="{547F8826-2ACB-4DC4-8FD0-ADF0BD5BC156}" type="pres">
      <dgm:prSet presAssocID="{533B58D9-3E41-425E-A6EB-291EE2093B3D}" presName="parTx" presStyleLbl="revTx" presStyleIdx="2" presStyleCnt="8">
        <dgm:presLayoutVars>
          <dgm:chMax val="0"/>
          <dgm:chPref val="0"/>
        </dgm:presLayoutVars>
      </dgm:prSet>
      <dgm:spPr/>
    </dgm:pt>
    <dgm:pt modelId="{994827EE-0ABC-4A95-B9F8-0C23E61DD0F3}" type="pres">
      <dgm:prSet presAssocID="{41A98CDE-45F9-4721-BBA4-60D34B6421A1}" presName="sibTrans" presStyleCnt="0"/>
      <dgm:spPr/>
    </dgm:pt>
    <dgm:pt modelId="{686E2CDC-73B0-4117-89FA-2A63D8A6DA77}" type="pres">
      <dgm:prSet presAssocID="{61761584-0765-47B7-A23F-EE19A10DD882}" presName="compNode" presStyleCnt="0"/>
      <dgm:spPr/>
    </dgm:pt>
    <dgm:pt modelId="{3C6CB623-BED8-4986-B683-08A0676ECEA7}" type="pres">
      <dgm:prSet presAssocID="{61761584-0765-47B7-A23F-EE19A10DD882}" presName="bgRect" presStyleLbl="bgShp" presStyleIdx="3" presStyleCnt="8"/>
      <dgm:spPr>
        <a:solidFill>
          <a:srgbClr val="63B7C6"/>
        </a:solidFill>
      </dgm:spPr>
    </dgm:pt>
    <dgm:pt modelId="{302F9E37-EEFF-4BBA-A7AA-B261F241D543}" type="pres">
      <dgm:prSet presAssocID="{61761584-0765-47B7-A23F-EE19A10DD88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3DACF73-B592-4BCD-A7D7-9D54CE857092}" type="pres">
      <dgm:prSet presAssocID="{61761584-0765-47B7-A23F-EE19A10DD882}" presName="spaceRect" presStyleCnt="0"/>
      <dgm:spPr/>
    </dgm:pt>
    <dgm:pt modelId="{6038728F-C8F9-4FBB-BDB4-9810EBD53DDA}" type="pres">
      <dgm:prSet presAssocID="{61761584-0765-47B7-A23F-EE19A10DD882}" presName="parTx" presStyleLbl="revTx" presStyleIdx="3" presStyleCnt="8">
        <dgm:presLayoutVars>
          <dgm:chMax val="0"/>
          <dgm:chPref val="0"/>
        </dgm:presLayoutVars>
      </dgm:prSet>
      <dgm:spPr/>
    </dgm:pt>
    <dgm:pt modelId="{0C958F3C-4990-4063-9B1C-CB46D8B6771C}" type="pres">
      <dgm:prSet presAssocID="{1D9022ED-B436-4D84-879F-48F7AB211EEE}" presName="sibTrans" presStyleCnt="0"/>
      <dgm:spPr/>
    </dgm:pt>
    <dgm:pt modelId="{D297DC1B-4454-4F96-A38F-B0DE12008B38}" type="pres">
      <dgm:prSet presAssocID="{1054D1D9-DD6B-4468-ABC8-80E09EF5D90E}" presName="compNode" presStyleCnt="0"/>
      <dgm:spPr/>
    </dgm:pt>
    <dgm:pt modelId="{C8524642-A1A2-4CC7-98A7-FE58245A780D}" type="pres">
      <dgm:prSet presAssocID="{1054D1D9-DD6B-4468-ABC8-80E09EF5D90E}" presName="bgRect" presStyleLbl="bgShp" presStyleIdx="4" presStyleCnt="8"/>
      <dgm:spPr>
        <a:solidFill>
          <a:srgbClr val="63B7C6"/>
        </a:solidFill>
      </dgm:spPr>
    </dgm:pt>
    <dgm:pt modelId="{868F1D39-D4EE-4F84-9E5A-F5E661924D71}" type="pres">
      <dgm:prSet presAssocID="{1054D1D9-DD6B-4468-ABC8-80E09EF5D90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11BC35E-6059-433F-A70D-CE1B2359876A}" type="pres">
      <dgm:prSet presAssocID="{1054D1D9-DD6B-4468-ABC8-80E09EF5D90E}" presName="spaceRect" presStyleCnt="0"/>
      <dgm:spPr/>
    </dgm:pt>
    <dgm:pt modelId="{6FC26674-1DE1-463F-91BE-F3AA767AA022}" type="pres">
      <dgm:prSet presAssocID="{1054D1D9-DD6B-4468-ABC8-80E09EF5D90E}" presName="parTx" presStyleLbl="revTx" presStyleIdx="4" presStyleCnt="8">
        <dgm:presLayoutVars>
          <dgm:chMax val="0"/>
          <dgm:chPref val="0"/>
        </dgm:presLayoutVars>
      </dgm:prSet>
      <dgm:spPr/>
    </dgm:pt>
    <dgm:pt modelId="{593232B0-E738-45AC-B56F-B225F0AB0941}" type="pres">
      <dgm:prSet presAssocID="{B26EC9E9-2D8D-4C46-A51F-474F0763DFBB}" presName="sibTrans" presStyleCnt="0"/>
      <dgm:spPr/>
    </dgm:pt>
    <dgm:pt modelId="{625989EB-A780-4B6A-BE32-22F41C2BDC26}" type="pres">
      <dgm:prSet presAssocID="{1C30FBB3-01CA-4C58-B28A-2F45323C7807}" presName="compNode" presStyleCnt="0"/>
      <dgm:spPr/>
    </dgm:pt>
    <dgm:pt modelId="{7E7B2B0B-CC44-4C08-84FC-4A5369D563EB}" type="pres">
      <dgm:prSet presAssocID="{1C30FBB3-01CA-4C58-B28A-2F45323C7807}" presName="bgRect" presStyleLbl="bgShp" presStyleIdx="5" presStyleCnt="8" custLinFactNeighborX="0"/>
      <dgm:spPr>
        <a:solidFill>
          <a:srgbClr val="63B7C6"/>
        </a:solidFill>
      </dgm:spPr>
    </dgm:pt>
    <dgm:pt modelId="{AE0AE46F-8126-4DE9-AD62-EF5183051107}" type="pres">
      <dgm:prSet presAssocID="{1C30FBB3-01CA-4C58-B28A-2F45323C780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72FB3A-4464-444B-8CA8-10681825046F}" type="pres">
      <dgm:prSet presAssocID="{1C30FBB3-01CA-4C58-B28A-2F45323C7807}" presName="spaceRect" presStyleCnt="0"/>
      <dgm:spPr/>
    </dgm:pt>
    <dgm:pt modelId="{E5F7BE51-2667-49C1-8CFE-229A419B75B8}" type="pres">
      <dgm:prSet presAssocID="{1C30FBB3-01CA-4C58-B28A-2F45323C7807}" presName="parTx" presStyleLbl="revTx" presStyleIdx="5" presStyleCnt="8">
        <dgm:presLayoutVars>
          <dgm:chMax val="0"/>
          <dgm:chPref val="0"/>
        </dgm:presLayoutVars>
      </dgm:prSet>
      <dgm:spPr/>
    </dgm:pt>
    <dgm:pt modelId="{010B0622-1AF7-42FA-B010-042659AA53FF}" type="pres">
      <dgm:prSet presAssocID="{C6181049-E1F6-4B62-AB52-5007B3BEAADE}" presName="sibTrans" presStyleCnt="0"/>
      <dgm:spPr/>
    </dgm:pt>
    <dgm:pt modelId="{386A1D36-D1D8-43D6-9BBA-3B71A4C0EF02}" type="pres">
      <dgm:prSet presAssocID="{B4DB33E1-E5A3-4D8A-9538-A48B3ADEAAD4}" presName="compNode" presStyleCnt="0"/>
      <dgm:spPr/>
    </dgm:pt>
    <dgm:pt modelId="{110F2974-12B9-4F95-80C5-4E7420EC915F}" type="pres">
      <dgm:prSet presAssocID="{B4DB33E1-E5A3-4D8A-9538-A48B3ADEAAD4}" presName="bgRect" presStyleLbl="bgShp" presStyleIdx="6" presStyleCnt="8"/>
      <dgm:spPr>
        <a:solidFill>
          <a:srgbClr val="63B7C6"/>
        </a:solidFill>
      </dgm:spPr>
    </dgm:pt>
    <dgm:pt modelId="{8B466FA5-E937-4A7D-B277-847D8DD0AEBD}" type="pres">
      <dgm:prSet presAssocID="{B4DB33E1-E5A3-4D8A-9538-A48B3ADEAAD4}" presName="iconRect" presStyleLbl="node1" presStyleIdx="6" presStyleCnt="8"/>
      <dgm:spPr/>
    </dgm:pt>
    <dgm:pt modelId="{881D63D8-C04D-4A2D-9BA2-9DC05AC20D69}" type="pres">
      <dgm:prSet presAssocID="{B4DB33E1-E5A3-4D8A-9538-A48B3ADEAAD4}" presName="spaceRect" presStyleCnt="0"/>
      <dgm:spPr/>
    </dgm:pt>
    <dgm:pt modelId="{F8882394-8698-4AE7-97A4-C36A41CA1094}" type="pres">
      <dgm:prSet presAssocID="{B4DB33E1-E5A3-4D8A-9538-A48B3ADEAAD4}" presName="parTx" presStyleLbl="revTx" presStyleIdx="6" presStyleCnt="8">
        <dgm:presLayoutVars>
          <dgm:chMax val="0"/>
          <dgm:chPref val="0"/>
        </dgm:presLayoutVars>
      </dgm:prSet>
      <dgm:spPr/>
    </dgm:pt>
    <dgm:pt modelId="{E8D78D3C-803F-47E3-954F-AD85A3DADB95}" type="pres">
      <dgm:prSet presAssocID="{29C75F55-D1CF-42A2-8348-FAF82595D76E}" presName="sibTrans" presStyleCnt="0"/>
      <dgm:spPr/>
    </dgm:pt>
    <dgm:pt modelId="{993878BA-2F5D-4C9D-8528-3FFEBA0611D5}" type="pres">
      <dgm:prSet presAssocID="{A9244D77-B126-4D86-8C6C-1C12B00751EC}" presName="compNode" presStyleCnt="0"/>
      <dgm:spPr/>
    </dgm:pt>
    <dgm:pt modelId="{04808463-4B0F-41BD-A1DE-26CA9CD13C9F}" type="pres">
      <dgm:prSet presAssocID="{A9244D77-B126-4D86-8C6C-1C12B00751EC}" presName="bgRect" presStyleLbl="bgShp" presStyleIdx="7" presStyleCnt="8"/>
      <dgm:spPr>
        <a:solidFill>
          <a:srgbClr val="63B7C6"/>
        </a:solidFill>
      </dgm:spPr>
    </dgm:pt>
    <dgm:pt modelId="{693F1D3E-9DA8-4808-AA43-76B0B7714E44}" type="pres">
      <dgm:prSet presAssocID="{A9244D77-B126-4D86-8C6C-1C12B00751EC}" presName="iconRect" presStyleLbl="node1" presStyleIdx="7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E7FE3F09-FC7A-4F01-9093-6469B9622B3C}" type="pres">
      <dgm:prSet presAssocID="{A9244D77-B126-4D86-8C6C-1C12B00751EC}" presName="spaceRect" presStyleCnt="0"/>
      <dgm:spPr/>
    </dgm:pt>
    <dgm:pt modelId="{D7BACAC7-8FB0-4022-8DCC-97001CBA9091}" type="pres">
      <dgm:prSet presAssocID="{A9244D77-B126-4D86-8C6C-1C12B00751EC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FB15DB0B-35B3-463D-A7B5-A968A9BEA95C}" srcId="{1E24B358-933B-4DAA-A031-1C3675EEF8A0}" destId="{533B58D9-3E41-425E-A6EB-291EE2093B3D}" srcOrd="2" destOrd="0" parTransId="{938157C6-59DD-4017-9F2C-825FC94DE9A0}" sibTransId="{41A98CDE-45F9-4721-BBA4-60D34B6421A1}"/>
    <dgm:cxn modelId="{EE3D3C0F-EBE9-472D-9F2E-F892F1432957}" srcId="{1E24B358-933B-4DAA-A031-1C3675EEF8A0}" destId="{B4DB33E1-E5A3-4D8A-9538-A48B3ADEAAD4}" srcOrd="6" destOrd="0" parTransId="{E477D3C5-F725-4D86-BB95-4D5888B72D06}" sibTransId="{29C75F55-D1CF-42A2-8348-FAF82595D76E}"/>
    <dgm:cxn modelId="{C690881D-A894-4BA3-9635-12DB42B49780}" type="presOf" srcId="{1054D1D9-DD6B-4468-ABC8-80E09EF5D90E}" destId="{6FC26674-1DE1-463F-91BE-F3AA767AA022}" srcOrd="0" destOrd="0" presId="urn:microsoft.com/office/officeart/2018/2/layout/IconVerticalSolidList"/>
    <dgm:cxn modelId="{427F7C32-EAF1-4926-9527-99AB4CA906EB}" srcId="{1E24B358-933B-4DAA-A031-1C3675EEF8A0}" destId="{A9244D77-B126-4D86-8C6C-1C12B00751EC}" srcOrd="7" destOrd="0" parTransId="{9DDAD15B-2E5A-4F8F-8C9C-7E8222193BA7}" sibTransId="{FED262EC-37AD-40E0-BEF4-C391622690D0}"/>
    <dgm:cxn modelId="{71F8783D-A288-477B-B4E8-97AB6C1F6F83}" type="presOf" srcId="{A9244D77-B126-4D86-8C6C-1C12B00751EC}" destId="{D7BACAC7-8FB0-4022-8DCC-97001CBA9091}" srcOrd="0" destOrd="0" presId="urn:microsoft.com/office/officeart/2018/2/layout/IconVerticalSolidList"/>
    <dgm:cxn modelId="{3C7A104B-9D21-4159-9A7E-3D1F669BB068}" type="presOf" srcId="{533B58D9-3E41-425E-A6EB-291EE2093B3D}" destId="{547F8826-2ACB-4DC4-8FD0-ADF0BD5BC156}" srcOrd="0" destOrd="0" presId="urn:microsoft.com/office/officeart/2018/2/layout/IconVerticalSolidList"/>
    <dgm:cxn modelId="{FB36CD4B-13B9-47FF-BA15-0FA6844690C1}" type="presOf" srcId="{61761584-0765-47B7-A23F-EE19A10DD882}" destId="{6038728F-C8F9-4FBB-BDB4-9810EBD53DDA}" srcOrd="0" destOrd="0" presId="urn:microsoft.com/office/officeart/2018/2/layout/IconVerticalSolidList"/>
    <dgm:cxn modelId="{5DE08F4C-28B9-4397-9342-0038B46968AC}" type="presOf" srcId="{1C30FBB3-01CA-4C58-B28A-2F45323C7807}" destId="{E5F7BE51-2667-49C1-8CFE-229A419B75B8}" srcOrd="0" destOrd="0" presId="urn:microsoft.com/office/officeart/2018/2/layout/IconVerticalSolidList"/>
    <dgm:cxn modelId="{CB6CA065-72FB-4D9C-BD09-225B58013A73}" srcId="{1E24B358-933B-4DAA-A031-1C3675EEF8A0}" destId="{1054D1D9-DD6B-4468-ABC8-80E09EF5D90E}" srcOrd="4" destOrd="0" parTransId="{BD1354C2-6AAE-4A28-8503-D317156D7B05}" sibTransId="{B26EC9E9-2D8D-4C46-A51F-474F0763DFBB}"/>
    <dgm:cxn modelId="{8D85A875-D4D1-421F-99F2-766286DAD8AA}" srcId="{1E24B358-933B-4DAA-A031-1C3675EEF8A0}" destId="{B17B7FBB-074A-44C8-8290-528026DF242D}" srcOrd="1" destOrd="0" parTransId="{396488E0-22B7-42AB-8811-D18193EEDE27}" sibTransId="{465C370A-4D06-44B3-A3C3-49F25CD7F84B}"/>
    <dgm:cxn modelId="{C651B377-E39D-42B4-8C8B-D7A5095AFD84}" srcId="{1E24B358-933B-4DAA-A031-1C3675EEF8A0}" destId="{6AECC492-15F0-43FF-82A8-8F1DB2654C49}" srcOrd="0" destOrd="0" parTransId="{1EF4C88B-C561-4C8F-8C18-6092549DC737}" sibTransId="{149FCF5C-DA96-4992-8AFF-23DDFF25B344}"/>
    <dgm:cxn modelId="{4863E382-0BC4-46CA-B4DE-57D34F1392E6}" type="presOf" srcId="{1E24B358-933B-4DAA-A031-1C3675EEF8A0}" destId="{E5CFE340-469D-40A6-BA98-374591FE02FC}" srcOrd="0" destOrd="0" presId="urn:microsoft.com/office/officeart/2018/2/layout/IconVerticalSolidList"/>
    <dgm:cxn modelId="{0F31A1AA-7B04-4185-9BA8-28F0EF93D892}" type="presOf" srcId="{B4DB33E1-E5A3-4D8A-9538-A48B3ADEAAD4}" destId="{F8882394-8698-4AE7-97A4-C36A41CA1094}" srcOrd="0" destOrd="0" presId="urn:microsoft.com/office/officeart/2018/2/layout/IconVerticalSolidList"/>
    <dgm:cxn modelId="{3349E8AC-FD34-4181-A281-96365CB87C06}" srcId="{1E24B358-933B-4DAA-A031-1C3675EEF8A0}" destId="{1C30FBB3-01CA-4C58-B28A-2F45323C7807}" srcOrd="5" destOrd="0" parTransId="{A3FBA2F1-9EDD-46AA-AF8A-1C4E33E3465B}" sibTransId="{C6181049-E1F6-4B62-AB52-5007B3BEAADE}"/>
    <dgm:cxn modelId="{94280BD5-8D52-43DA-84A9-8B9B8C789F57}" type="presOf" srcId="{6AECC492-15F0-43FF-82A8-8F1DB2654C49}" destId="{5DCD0EB5-53FE-4F55-B41A-246F05BE7B27}" srcOrd="0" destOrd="0" presId="urn:microsoft.com/office/officeart/2018/2/layout/IconVerticalSolidList"/>
    <dgm:cxn modelId="{A40DFAE5-3606-4BD0-ACBD-F288B780C5C7}" srcId="{1E24B358-933B-4DAA-A031-1C3675EEF8A0}" destId="{61761584-0765-47B7-A23F-EE19A10DD882}" srcOrd="3" destOrd="0" parTransId="{8700E585-83C5-41F7-8604-5873E70177B3}" sibTransId="{1D9022ED-B436-4D84-879F-48F7AB211EEE}"/>
    <dgm:cxn modelId="{C80B94F5-E2F8-4F9D-900E-6F43EFBC701E}" type="presOf" srcId="{B17B7FBB-074A-44C8-8290-528026DF242D}" destId="{6BC05D24-09A7-46F0-829A-6B4D8E7A7602}" srcOrd="0" destOrd="0" presId="urn:microsoft.com/office/officeart/2018/2/layout/IconVerticalSolidList"/>
    <dgm:cxn modelId="{A909D7B1-1931-45AD-935C-4D5E5B827B84}" type="presParOf" srcId="{E5CFE340-469D-40A6-BA98-374591FE02FC}" destId="{339E10C1-9394-4058-ABFA-4153CC596D4E}" srcOrd="0" destOrd="0" presId="urn:microsoft.com/office/officeart/2018/2/layout/IconVerticalSolidList"/>
    <dgm:cxn modelId="{A897941D-51E0-49D9-89E4-E661BBC682E4}" type="presParOf" srcId="{339E10C1-9394-4058-ABFA-4153CC596D4E}" destId="{A5C83263-4CA0-41DD-9A38-C4B1EB02F54B}" srcOrd="0" destOrd="0" presId="urn:microsoft.com/office/officeart/2018/2/layout/IconVerticalSolidList"/>
    <dgm:cxn modelId="{349ED925-7953-4770-BDF8-2642CED6EEA6}" type="presParOf" srcId="{339E10C1-9394-4058-ABFA-4153CC596D4E}" destId="{693E4B5E-27C2-4AA8-BDFD-82DA358B05E8}" srcOrd="1" destOrd="0" presId="urn:microsoft.com/office/officeart/2018/2/layout/IconVerticalSolidList"/>
    <dgm:cxn modelId="{A51310BC-22FD-4929-9B32-585615B7B0EA}" type="presParOf" srcId="{339E10C1-9394-4058-ABFA-4153CC596D4E}" destId="{A58262C5-7ED4-4641-9FF6-B1B7D12531B9}" srcOrd="2" destOrd="0" presId="urn:microsoft.com/office/officeart/2018/2/layout/IconVerticalSolidList"/>
    <dgm:cxn modelId="{F25C98B7-80DD-4C96-AA6F-DB7B69D2B7C3}" type="presParOf" srcId="{339E10C1-9394-4058-ABFA-4153CC596D4E}" destId="{5DCD0EB5-53FE-4F55-B41A-246F05BE7B27}" srcOrd="3" destOrd="0" presId="urn:microsoft.com/office/officeart/2018/2/layout/IconVerticalSolidList"/>
    <dgm:cxn modelId="{A3D1C404-664B-48CE-A1A8-BC13A698B074}" type="presParOf" srcId="{E5CFE340-469D-40A6-BA98-374591FE02FC}" destId="{8598F316-BAD4-4B27-B759-3559FC248B78}" srcOrd="1" destOrd="0" presId="urn:microsoft.com/office/officeart/2018/2/layout/IconVerticalSolidList"/>
    <dgm:cxn modelId="{9C58DC69-E568-49DA-B487-DDCF343AB4B9}" type="presParOf" srcId="{E5CFE340-469D-40A6-BA98-374591FE02FC}" destId="{11FDFB87-7A2C-4875-9F67-17EC05C92630}" srcOrd="2" destOrd="0" presId="urn:microsoft.com/office/officeart/2018/2/layout/IconVerticalSolidList"/>
    <dgm:cxn modelId="{3DBB0E57-4CDF-4643-91E4-BCF3BAB38916}" type="presParOf" srcId="{11FDFB87-7A2C-4875-9F67-17EC05C92630}" destId="{097791F3-BA70-4CF0-9E36-8179D5A45A9C}" srcOrd="0" destOrd="0" presId="urn:microsoft.com/office/officeart/2018/2/layout/IconVerticalSolidList"/>
    <dgm:cxn modelId="{1FB9A18E-7C75-441A-B591-947F5015BFF9}" type="presParOf" srcId="{11FDFB87-7A2C-4875-9F67-17EC05C92630}" destId="{E28284DA-6B41-4FFA-8DB1-21F5E5476D3B}" srcOrd="1" destOrd="0" presId="urn:microsoft.com/office/officeart/2018/2/layout/IconVerticalSolidList"/>
    <dgm:cxn modelId="{BAA180E5-66CB-41B7-9E63-C4E979090847}" type="presParOf" srcId="{11FDFB87-7A2C-4875-9F67-17EC05C92630}" destId="{3EABCC6C-81F3-4163-9AFC-4D1F329533B3}" srcOrd="2" destOrd="0" presId="urn:microsoft.com/office/officeart/2018/2/layout/IconVerticalSolidList"/>
    <dgm:cxn modelId="{45CDA108-AE8F-4FA0-8077-676477F9F394}" type="presParOf" srcId="{11FDFB87-7A2C-4875-9F67-17EC05C92630}" destId="{6BC05D24-09A7-46F0-829A-6B4D8E7A7602}" srcOrd="3" destOrd="0" presId="urn:microsoft.com/office/officeart/2018/2/layout/IconVerticalSolidList"/>
    <dgm:cxn modelId="{562AEAB1-3462-4EA9-ABB6-85781B66F597}" type="presParOf" srcId="{E5CFE340-469D-40A6-BA98-374591FE02FC}" destId="{23135A74-D20E-47C3-B525-48F67E7EEAF4}" srcOrd="3" destOrd="0" presId="urn:microsoft.com/office/officeart/2018/2/layout/IconVerticalSolidList"/>
    <dgm:cxn modelId="{164FA243-5AF7-44E2-9866-DA4F4A34F39C}" type="presParOf" srcId="{E5CFE340-469D-40A6-BA98-374591FE02FC}" destId="{2744F134-D895-4FAA-9FB6-2EF5306C7862}" srcOrd="4" destOrd="0" presId="urn:microsoft.com/office/officeart/2018/2/layout/IconVerticalSolidList"/>
    <dgm:cxn modelId="{E2FD95B5-81A5-4FA7-885C-1F6B1438F86E}" type="presParOf" srcId="{2744F134-D895-4FAA-9FB6-2EF5306C7862}" destId="{2E3690B9-3F52-490E-A061-27A787953330}" srcOrd="0" destOrd="0" presId="urn:microsoft.com/office/officeart/2018/2/layout/IconVerticalSolidList"/>
    <dgm:cxn modelId="{4323833E-D4AA-4548-AF94-23CCE20E0412}" type="presParOf" srcId="{2744F134-D895-4FAA-9FB6-2EF5306C7862}" destId="{A8D4F960-EA34-4BF2-B54D-4288B048D773}" srcOrd="1" destOrd="0" presId="urn:microsoft.com/office/officeart/2018/2/layout/IconVerticalSolidList"/>
    <dgm:cxn modelId="{B24BF61A-1A25-42B9-A047-4D957C049FE9}" type="presParOf" srcId="{2744F134-D895-4FAA-9FB6-2EF5306C7862}" destId="{7FED893D-EDEE-44F1-A85B-A0AA4278BC15}" srcOrd="2" destOrd="0" presId="urn:microsoft.com/office/officeart/2018/2/layout/IconVerticalSolidList"/>
    <dgm:cxn modelId="{EDAB98B7-B49C-4EDB-9122-BD0C4AA06F42}" type="presParOf" srcId="{2744F134-D895-4FAA-9FB6-2EF5306C7862}" destId="{547F8826-2ACB-4DC4-8FD0-ADF0BD5BC156}" srcOrd="3" destOrd="0" presId="urn:microsoft.com/office/officeart/2018/2/layout/IconVerticalSolidList"/>
    <dgm:cxn modelId="{73B57DF5-84F9-4E25-8B7C-46F5859A491A}" type="presParOf" srcId="{E5CFE340-469D-40A6-BA98-374591FE02FC}" destId="{994827EE-0ABC-4A95-B9F8-0C23E61DD0F3}" srcOrd="5" destOrd="0" presId="urn:microsoft.com/office/officeart/2018/2/layout/IconVerticalSolidList"/>
    <dgm:cxn modelId="{E134F6C7-BFB4-4629-B472-DA361732BB1C}" type="presParOf" srcId="{E5CFE340-469D-40A6-BA98-374591FE02FC}" destId="{686E2CDC-73B0-4117-89FA-2A63D8A6DA77}" srcOrd="6" destOrd="0" presId="urn:microsoft.com/office/officeart/2018/2/layout/IconVerticalSolidList"/>
    <dgm:cxn modelId="{277CA383-57AB-442A-A92E-1A0792A90E81}" type="presParOf" srcId="{686E2CDC-73B0-4117-89FA-2A63D8A6DA77}" destId="{3C6CB623-BED8-4986-B683-08A0676ECEA7}" srcOrd="0" destOrd="0" presId="urn:microsoft.com/office/officeart/2018/2/layout/IconVerticalSolidList"/>
    <dgm:cxn modelId="{8E34ABA5-B03A-40E8-B9FC-7BE6B9990E15}" type="presParOf" srcId="{686E2CDC-73B0-4117-89FA-2A63D8A6DA77}" destId="{302F9E37-EEFF-4BBA-A7AA-B261F241D543}" srcOrd="1" destOrd="0" presId="urn:microsoft.com/office/officeart/2018/2/layout/IconVerticalSolidList"/>
    <dgm:cxn modelId="{B63E49B5-307E-42C1-A58A-E917EEBCEBB1}" type="presParOf" srcId="{686E2CDC-73B0-4117-89FA-2A63D8A6DA77}" destId="{83DACF73-B592-4BCD-A7D7-9D54CE857092}" srcOrd="2" destOrd="0" presId="urn:microsoft.com/office/officeart/2018/2/layout/IconVerticalSolidList"/>
    <dgm:cxn modelId="{7BF9BC8B-BA20-4B97-834B-3DD5B647AF8E}" type="presParOf" srcId="{686E2CDC-73B0-4117-89FA-2A63D8A6DA77}" destId="{6038728F-C8F9-4FBB-BDB4-9810EBD53DDA}" srcOrd="3" destOrd="0" presId="urn:microsoft.com/office/officeart/2018/2/layout/IconVerticalSolidList"/>
    <dgm:cxn modelId="{11725597-9F0B-40FE-94A9-29B0E7173566}" type="presParOf" srcId="{E5CFE340-469D-40A6-BA98-374591FE02FC}" destId="{0C958F3C-4990-4063-9B1C-CB46D8B6771C}" srcOrd="7" destOrd="0" presId="urn:microsoft.com/office/officeart/2018/2/layout/IconVerticalSolidList"/>
    <dgm:cxn modelId="{D6791A95-9CDF-436D-833A-1191898ECF4D}" type="presParOf" srcId="{E5CFE340-469D-40A6-BA98-374591FE02FC}" destId="{D297DC1B-4454-4F96-A38F-B0DE12008B38}" srcOrd="8" destOrd="0" presId="urn:microsoft.com/office/officeart/2018/2/layout/IconVerticalSolidList"/>
    <dgm:cxn modelId="{DBB450A4-433E-40A2-A664-8FCC4E48C68A}" type="presParOf" srcId="{D297DC1B-4454-4F96-A38F-B0DE12008B38}" destId="{C8524642-A1A2-4CC7-98A7-FE58245A780D}" srcOrd="0" destOrd="0" presId="urn:microsoft.com/office/officeart/2018/2/layout/IconVerticalSolidList"/>
    <dgm:cxn modelId="{125B5F09-F72E-4A65-A247-13C9A4B55F60}" type="presParOf" srcId="{D297DC1B-4454-4F96-A38F-B0DE12008B38}" destId="{868F1D39-D4EE-4F84-9E5A-F5E661924D71}" srcOrd="1" destOrd="0" presId="urn:microsoft.com/office/officeart/2018/2/layout/IconVerticalSolidList"/>
    <dgm:cxn modelId="{18791D37-D0F1-4DC9-AE5A-967686552CDC}" type="presParOf" srcId="{D297DC1B-4454-4F96-A38F-B0DE12008B38}" destId="{911BC35E-6059-433F-A70D-CE1B2359876A}" srcOrd="2" destOrd="0" presId="urn:microsoft.com/office/officeart/2018/2/layout/IconVerticalSolidList"/>
    <dgm:cxn modelId="{A532FD2D-82C2-4500-B592-EB934C9D5BD4}" type="presParOf" srcId="{D297DC1B-4454-4F96-A38F-B0DE12008B38}" destId="{6FC26674-1DE1-463F-91BE-F3AA767AA022}" srcOrd="3" destOrd="0" presId="urn:microsoft.com/office/officeart/2018/2/layout/IconVerticalSolidList"/>
    <dgm:cxn modelId="{A6B06769-225E-4E81-AC97-52DEC67E19E2}" type="presParOf" srcId="{E5CFE340-469D-40A6-BA98-374591FE02FC}" destId="{593232B0-E738-45AC-B56F-B225F0AB0941}" srcOrd="9" destOrd="0" presId="urn:microsoft.com/office/officeart/2018/2/layout/IconVerticalSolidList"/>
    <dgm:cxn modelId="{F43FCB95-5305-40E3-82DB-354F2C726CBE}" type="presParOf" srcId="{E5CFE340-469D-40A6-BA98-374591FE02FC}" destId="{625989EB-A780-4B6A-BE32-22F41C2BDC26}" srcOrd="10" destOrd="0" presId="urn:microsoft.com/office/officeart/2018/2/layout/IconVerticalSolidList"/>
    <dgm:cxn modelId="{B298F059-39A2-4223-98C5-AA4F74459441}" type="presParOf" srcId="{625989EB-A780-4B6A-BE32-22F41C2BDC26}" destId="{7E7B2B0B-CC44-4C08-84FC-4A5369D563EB}" srcOrd="0" destOrd="0" presId="urn:microsoft.com/office/officeart/2018/2/layout/IconVerticalSolidList"/>
    <dgm:cxn modelId="{84804674-4DF9-4579-AED0-42CE2921B844}" type="presParOf" srcId="{625989EB-A780-4B6A-BE32-22F41C2BDC26}" destId="{AE0AE46F-8126-4DE9-AD62-EF5183051107}" srcOrd="1" destOrd="0" presId="urn:microsoft.com/office/officeart/2018/2/layout/IconVerticalSolidList"/>
    <dgm:cxn modelId="{A167EA53-BDB4-414D-8DD4-AE6FDD1E2D39}" type="presParOf" srcId="{625989EB-A780-4B6A-BE32-22F41C2BDC26}" destId="{CB72FB3A-4464-444B-8CA8-10681825046F}" srcOrd="2" destOrd="0" presId="urn:microsoft.com/office/officeart/2018/2/layout/IconVerticalSolidList"/>
    <dgm:cxn modelId="{0F9B0559-103B-47D9-8B61-1D677891F963}" type="presParOf" srcId="{625989EB-A780-4B6A-BE32-22F41C2BDC26}" destId="{E5F7BE51-2667-49C1-8CFE-229A419B75B8}" srcOrd="3" destOrd="0" presId="urn:microsoft.com/office/officeart/2018/2/layout/IconVerticalSolidList"/>
    <dgm:cxn modelId="{EEFC091B-EDAC-4290-A8C1-DBBDD3720804}" type="presParOf" srcId="{E5CFE340-469D-40A6-BA98-374591FE02FC}" destId="{010B0622-1AF7-42FA-B010-042659AA53FF}" srcOrd="11" destOrd="0" presId="urn:microsoft.com/office/officeart/2018/2/layout/IconVerticalSolidList"/>
    <dgm:cxn modelId="{22D85B55-79D2-4177-9D37-D00C4136364A}" type="presParOf" srcId="{E5CFE340-469D-40A6-BA98-374591FE02FC}" destId="{386A1D36-D1D8-43D6-9BBA-3B71A4C0EF02}" srcOrd="12" destOrd="0" presId="urn:microsoft.com/office/officeart/2018/2/layout/IconVerticalSolidList"/>
    <dgm:cxn modelId="{F62B4728-0844-410A-B9B4-2F5AAAA2BD13}" type="presParOf" srcId="{386A1D36-D1D8-43D6-9BBA-3B71A4C0EF02}" destId="{110F2974-12B9-4F95-80C5-4E7420EC915F}" srcOrd="0" destOrd="0" presId="urn:microsoft.com/office/officeart/2018/2/layout/IconVerticalSolidList"/>
    <dgm:cxn modelId="{E37149C6-C77E-4B3F-B3B5-18E65EC2C8C3}" type="presParOf" srcId="{386A1D36-D1D8-43D6-9BBA-3B71A4C0EF02}" destId="{8B466FA5-E937-4A7D-B277-847D8DD0AEBD}" srcOrd="1" destOrd="0" presId="urn:microsoft.com/office/officeart/2018/2/layout/IconVerticalSolidList"/>
    <dgm:cxn modelId="{59FAEC10-2A80-4404-ADD6-BF52C66F6DD0}" type="presParOf" srcId="{386A1D36-D1D8-43D6-9BBA-3B71A4C0EF02}" destId="{881D63D8-C04D-4A2D-9BA2-9DC05AC20D69}" srcOrd="2" destOrd="0" presId="urn:microsoft.com/office/officeart/2018/2/layout/IconVerticalSolidList"/>
    <dgm:cxn modelId="{75F947D9-9AA1-47FB-AF72-C7BD18A74B5B}" type="presParOf" srcId="{386A1D36-D1D8-43D6-9BBA-3B71A4C0EF02}" destId="{F8882394-8698-4AE7-97A4-C36A41CA1094}" srcOrd="3" destOrd="0" presId="urn:microsoft.com/office/officeart/2018/2/layout/IconVerticalSolidList"/>
    <dgm:cxn modelId="{2FE7AC95-F981-417F-AD02-326266BDA816}" type="presParOf" srcId="{E5CFE340-469D-40A6-BA98-374591FE02FC}" destId="{E8D78D3C-803F-47E3-954F-AD85A3DADB95}" srcOrd="13" destOrd="0" presId="urn:microsoft.com/office/officeart/2018/2/layout/IconVerticalSolidList"/>
    <dgm:cxn modelId="{FE8A0495-AEA2-47E4-8C82-CE47C6B1AFA9}" type="presParOf" srcId="{E5CFE340-469D-40A6-BA98-374591FE02FC}" destId="{993878BA-2F5D-4C9D-8528-3FFEBA0611D5}" srcOrd="14" destOrd="0" presId="urn:microsoft.com/office/officeart/2018/2/layout/IconVerticalSolidList"/>
    <dgm:cxn modelId="{514C48AB-5A30-43DC-A114-26482B7F5ACF}" type="presParOf" srcId="{993878BA-2F5D-4C9D-8528-3FFEBA0611D5}" destId="{04808463-4B0F-41BD-A1DE-26CA9CD13C9F}" srcOrd="0" destOrd="0" presId="urn:microsoft.com/office/officeart/2018/2/layout/IconVerticalSolidList"/>
    <dgm:cxn modelId="{C44075F8-3CC7-43DE-895A-B3D3FDA92469}" type="presParOf" srcId="{993878BA-2F5D-4C9D-8528-3FFEBA0611D5}" destId="{693F1D3E-9DA8-4808-AA43-76B0B7714E44}" srcOrd="1" destOrd="0" presId="urn:microsoft.com/office/officeart/2018/2/layout/IconVerticalSolidList"/>
    <dgm:cxn modelId="{85ED06D0-CD6A-4DA1-A4AB-70F729C6EAA7}" type="presParOf" srcId="{993878BA-2F5D-4C9D-8528-3FFEBA0611D5}" destId="{E7FE3F09-FC7A-4F01-9093-6469B9622B3C}" srcOrd="2" destOrd="0" presId="urn:microsoft.com/office/officeart/2018/2/layout/IconVerticalSolidList"/>
    <dgm:cxn modelId="{47643465-5F52-44CB-9130-7C7EA168A6E4}" type="presParOf" srcId="{993878BA-2F5D-4C9D-8528-3FFEBA0611D5}" destId="{D7BACAC7-8FB0-4022-8DCC-97001CBA90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A576DE-3D6A-4160-B543-A071FF7B653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F59471-FABD-4B3E-B3FA-A10459B5FA7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Imbalanced Dataset</a:t>
          </a:r>
        </a:p>
      </dgm:t>
    </dgm:pt>
    <dgm:pt modelId="{3D1E1B86-9277-4231-B643-834F4E6EC285}" type="parTrans" cxnId="{6C76EE8A-5FA4-44FA-84E0-0D9EE45C29EA}">
      <dgm:prSet/>
      <dgm:spPr/>
      <dgm:t>
        <a:bodyPr/>
        <a:lstStyle/>
        <a:p>
          <a:endParaRPr lang="en-US"/>
        </a:p>
      </dgm:t>
    </dgm:pt>
    <dgm:pt modelId="{A5772350-9A5D-4EFE-8873-FCE6B39624AE}" type="sibTrans" cxnId="{6C76EE8A-5FA4-44FA-84E0-0D9EE45C29EA}">
      <dgm:prSet/>
      <dgm:spPr/>
      <dgm:t>
        <a:bodyPr/>
        <a:lstStyle/>
        <a:p>
          <a:endParaRPr lang="en-US"/>
        </a:p>
      </dgm:t>
    </dgm:pt>
    <dgm:pt modelId="{7795B73B-BA4D-4E39-8D4D-C3AFAEDB45D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Pipeline</a:t>
          </a:r>
        </a:p>
      </dgm:t>
    </dgm:pt>
    <dgm:pt modelId="{70E8BB70-19D7-4721-BAB5-281AEDFC06BC}" type="parTrans" cxnId="{FF1F4504-474D-4BD7-BE86-9FCCBD0BFF08}">
      <dgm:prSet/>
      <dgm:spPr/>
      <dgm:t>
        <a:bodyPr/>
        <a:lstStyle/>
        <a:p>
          <a:endParaRPr lang="en-US"/>
        </a:p>
      </dgm:t>
    </dgm:pt>
    <dgm:pt modelId="{5B21F12B-0131-48AA-8263-76522C9A18DC}" type="sibTrans" cxnId="{FF1F4504-474D-4BD7-BE86-9FCCBD0BFF08}">
      <dgm:prSet/>
      <dgm:spPr/>
      <dgm:t>
        <a:bodyPr/>
        <a:lstStyle/>
        <a:p>
          <a:endParaRPr lang="en-US"/>
        </a:p>
      </dgm:t>
    </dgm:pt>
    <dgm:pt modelId="{674DF009-1C25-4397-8ABE-7BE1309A58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- String Indexer</a:t>
          </a:r>
        </a:p>
      </dgm:t>
    </dgm:pt>
    <dgm:pt modelId="{4ECDB980-0977-4453-91E7-8FF6DFCF7434}" type="parTrans" cxnId="{C61B3932-8E60-46A2-B5C1-AA0136A89756}">
      <dgm:prSet/>
      <dgm:spPr/>
      <dgm:t>
        <a:bodyPr/>
        <a:lstStyle/>
        <a:p>
          <a:endParaRPr lang="en-US"/>
        </a:p>
      </dgm:t>
    </dgm:pt>
    <dgm:pt modelId="{FEACE6E4-1337-4924-84CB-0ED51BB6C98B}" type="sibTrans" cxnId="{C61B3932-8E60-46A2-B5C1-AA0136A89756}">
      <dgm:prSet/>
      <dgm:spPr/>
      <dgm:t>
        <a:bodyPr/>
        <a:lstStyle/>
        <a:p>
          <a:endParaRPr lang="en-US"/>
        </a:p>
      </dgm:t>
    </dgm:pt>
    <dgm:pt modelId="{3900672D-B06A-4E2C-82E3-F7774F68D5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- One-Hot</a:t>
          </a:r>
          <a:r>
            <a:rPr lang="en-US">
              <a:solidFill>
                <a:schemeClr val="bg1"/>
              </a:solidFill>
              <a:latin typeface="Trebuchet MS"/>
            </a:rPr>
            <a:t> Encoding</a:t>
          </a:r>
          <a:endParaRPr lang="en-US">
            <a:solidFill>
              <a:schemeClr val="bg1"/>
            </a:solidFill>
          </a:endParaRPr>
        </a:p>
      </dgm:t>
    </dgm:pt>
    <dgm:pt modelId="{5685E1A3-FE52-4E7B-AD9A-74051E5D9126}" type="parTrans" cxnId="{48E4A924-555C-43B7-A74C-3037D79F8AA4}">
      <dgm:prSet/>
      <dgm:spPr/>
      <dgm:t>
        <a:bodyPr/>
        <a:lstStyle/>
        <a:p>
          <a:endParaRPr lang="en-US"/>
        </a:p>
      </dgm:t>
    </dgm:pt>
    <dgm:pt modelId="{8F95D43B-8EFE-460C-B7A0-57CB62EB1EDA}" type="sibTrans" cxnId="{48E4A924-555C-43B7-A74C-3037D79F8AA4}">
      <dgm:prSet/>
      <dgm:spPr/>
      <dgm:t>
        <a:bodyPr/>
        <a:lstStyle/>
        <a:p>
          <a:endParaRPr lang="en-US"/>
        </a:p>
      </dgm:t>
    </dgm:pt>
    <dgm:pt modelId="{4524B86C-D28E-4A27-83D0-0B1CD8FEE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- Vector Assembler</a:t>
          </a:r>
        </a:p>
      </dgm:t>
    </dgm:pt>
    <dgm:pt modelId="{926B003B-C1E9-4772-8B7B-0010491A6988}" type="parTrans" cxnId="{1EE9B57D-F334-4633-B047-FD43F4C0ECC6}">
      <dgm:prSet/>
      <dgm:spPr/>
      <dgm:t>
        <a:bodyPr/>
        <a:lstStyle/>
        <a:p>
          <a:endParaRPr lang="en-US"/>
        </a:p>
      </dgm:t>
    </dgm:pt>
    <dgm:pt modelId="{CD7D9694-5365-40DB-B609-8368744EEA49}" type="sibTrans" cxnId="{1EE9B57D-F334-4633-B047-FD43F4C0ECC6}">
      <dgm:prSet/>
      <dgm:spPr/>
      <dgm:t>
        <a:bodyPr/>
        <a:lstStyle/>
        <a:p>
          <a:endParaRPr lang="en-US"/>
        </a:p>
      </dgm:t>
    </dgm:pt>
    <dgm:pt modelId="{F2AAC7D5-4A75-4C54-9D2C-474D0F1AA8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Feature scaling</a:t>
          </a:r>
        </a:p>
      </dgm:t>
    </dgm:pt>
    <dgm:pt modelId="{B3642BD2-5C64-4E51-B71A-6A8519726833}" type="parTrans" cxnId="{A1EA387D-2ACB-44B6-8302-560F271B83EB}">
      <dgm:prSet/>
      <dgm:spPr/>
      <dgm:t>
        <a:bodyPr/>
        <a:lstStyle/>
        <a:p>
          <a:endParaRPr lang="en-US"/>
        </a:p>
      </dgm:t>
    </dgm:pt>
    <dgm:pt modelId="{57859F22-9822-4DBE-82E7-DC436342E99B}" type="sibTrans" cxnId="{A1EA387D-2ACB-44B6-8302-560F271B83EB}">
      <dgm:prSet/>
      <dgm:spPr/>
      <dgm:t>
        <a:bodyPr/>
        <a:lstStyle/>
        <a:p>
          <a:endParaRPr lang="en-US"/>
        </a:p>
      </dgm:t>
    </dgm:pt>
    <dgm:pt modelId="{0025CEA7-4A18-4382-8BC7-2EB2D3555A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- min max scaler</a:t>
          </a:r>
        </a:p>
      </dgm:t>
    </dgm:pt>
    <dgm:pt modelId="{E85F9544-A061-4C77-9E19-9B00D7D6EF7C}" type="parTrans" cxnId="{63917E25-447F-432A-847F-6B8D072604DD}">
      <dgm:prSet/>
      <dgm:spPr/>
      <dgm:t>
        <a:bodyPr/>
        <a:lstStyle/>
        <a:p>
          <a:endParaRPr lang="en-US"/>
        </a:p>
      </dgm:t>
    </dgm:pt>
    <dgm:pt modelId="{BA3AD43E-58B7-4B00-A1CE-B7DCBA50AE68}" type="sibTrans" cxnId="{63917E25-447F-432A-847F-6B8D072604DD}">
      <dgm:prSet/>
      <dgm:spPr/>
      <dgm:t>
        <a:bodyPr/>
        <a:lstStyle/>
        <a:p>
          <a:endParaRPr lang="en-US"/>
        </a:p>
      </dgm:t>
    </dgm:pt>
    <dgm:pt modelId="{B40C54F4-AEBD-4016-A7C2-B1A90251C4E5}" type="pres">
      <dgm:prSet presAssocID="{DEA576DE-3D6A-4160-B543-A071FF7B653E}" presName="root" presStyleCnt="0">
        <dgm:presLayoutVars>
          <dgm:dir/>
          <dgm:resizeHandles val="exact"/>
        </dgm:presLayoutVars>
      </dgm:prSet>
      <dgm:spPr/>
    </dgm:pt>
    <dgm:pt modelId="{8D0FCBFE-9C1E-46D8-BCAA-9E2B30F16906}" type="pres">
      <dgm:prSet presAssocID="{7EF59471-FABD-4B3E-B3FA-A10459B5FA7E}" presName="compNode" presStyleCnt="0"/>
      <dgm:spPr/>
    </dgm:pt>
    <dgm:pt modelId="{050F05F2-5007-45AD-9B0B-B35C3779D50A}" type="pres">
      <dgm:prSet presAssocID="{7EF59471-FABD-4B3E-B3FA-A10459B5FA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E28C78-045C-4625-A54A-5F31E19EE829}" type="pres">
      <dgm:prSet presAssocID="{7EF59471-FABD-4B3E-B3FA-A10459B5FA7E}" presName="iconSpace" presStyleCnt="0"/>
      <dgm:spPr/>
    </dgm:pt>
    <dgm:pt modelId="{D87E6DB4-DDCF-44D1-B790-F0F6BD26FEF7}" type="pres">
      <dgm:prSet presAssocID="{7EF59471-FABD-4B3E-B3FA-A10459B5FA7E}" presName="parTx" presStyleLbl="revTx" presStyleIdx="0" presStyleCnt="8">
        <dgm:presLayoutVars>
          <dgm:chMax val="0"/>
          <dgm:chPref val="0"/>
        </dgm:presLayoutVars>
      </dgm:prSet>
      <dgm:spPr/>
    </dgm:pt>
    <dgm:pt modelId="{581A949F-46A5-4AD6-8571-5A375CD2B0E1}" type="pres">
      <dgm:prSet presAssocID="{7EF59471-FABD-4B3E-B3FA-A10459B5FA7E}" presName="txSpace" presStyleCnt="0"/>
      <dgm:spPr/>
    </dgm:pt>
    <dgm:pt modelId="{87B401BE-C6AE-4883-B9A7-352B31BE4E50}" type="pres">
      <dgm:prSet presAssocID="{7EF59471-FABD-4B3E-B3FA-A10459B5FA7E}" presName="desTx" presStyleLbl="revTx" presStyleIdx="1" presStyleCnt="8">
        <dgm:presLayoutVars/>
      </dgm:prSet>
      <dgm:spPr/>
    </dgm:pt>
    <dgm:pt modelId="{ECAC4075-5836-4BDB-A8D5-7D5D823AB6CB}" type="pres">
      <dgm:prSet presAssocID="{A5772350-9A5D-4EFE-8873-FCE6B39624AE}" presName="sibTrans" presStyleCnt="0"/>
      <dgm:spPr/>
    </dgm:pt>
    <dgm:pt modelId="{429BF255-493C-4254-8416-CE53DB412F11}" type="pres">
      <dgm:prSet presAssocID="{7795B73B-BA4D-4E39-8D4D-C3AFAEDB45D4}" presName="compNode" presStyleCnt="0"/>
      <dgm:spPr/>
    </dgm:pt>
    <dgm:pt modelId="{CDE87680-D41F-4D71-BB84-4E77ADA6428F}" type="pres">
      <dgm:prSet presAssocID="{7795B73B-BA4D-4E39-8D4D-C3AFAEDB45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068FA09-BE97-4B9A-B969-D5ACCBE420BF}" type="pres">
      <dgm:prSet presAssocID="{7795B73B-BA4D-4E39-8D4D-C3AFAEDB45D4}" presName="iconSpace" presStyleCnt="0"/>
      <dgm:spPr/>
    </dgm:pt>
    <dgm:pt modelId="{4C1CB795-A59A-4D44-8C24-AA62025091F6}" type="pres">
      <dgm:prSet presAssocID="{7795B73B-BA4D-4E39-8D4D-C3AFAEDB45D4}" presName="parTx" presStyleLbl="revTx" presStyleIdx="2" presStyleCnt="8">
        <dgm:presLayoutVars>
          <dgm:chMax val="0"/>
          <dgm:chPref val="0"/>
        </dgm:presLayoutVars>
      </dgm:prSet>
      <dgm:spPr/>
    </dgm:pt>
    <dgm:pt modelId="{5EB915F0-42E8-4A65-B5F3-823EFCA69D91}" type="pres">
      <dgm:prSet presAssocID="{7795B73B-BA4D-4E39-8D4D-C3AFAEDB45D4}" presName="txSpace" presStyleCnt="0"/>
      <dgm:spPr/>
    </dgm:pt>
    <dgm:pt modelId="{5E24BC41-1C4F-4588-AE1B-9DD4E9D2E4C1}" type="pres">
      <dgm:prSet presAssocID="{7795B73B-BA4D-4E39-8D4D-C3AFAEDB45D4}" presName="desTx" presStyleLbl="revTx" presStyleIdx="3" presStyleCnt="8">
        <dgm:presLayoutVars/>
      </dgm:prSet>
      <dgm:spPr/>
    </dgm:pt>
    <dgm:pt modelId="{24E41356-0027-49E7-8A28-F9E335B926B7}" type="pres">
      <dgm:prSet presAssocID="{5B21F12B-0131-48AA-8263-76522C9A18DC}" presName="sibTrans" presStyleCnt="0"/>
      <dgm:spPr/>
    </dgm:pt>
    <dgm:pt modelId="{2748E854-BBFD-4A01-A4D7-AEC25CC60E5B}" type="pres">
      <dgm:prSet presAssocID="{F2AAC7D5-4A75-4C54-9D2C-474D0F1AA8BD}" presName="compNode" presStyleCnt="0"/>
      <dgm:spPr/>
    </dgm:pt>
    <dgm:pt modelId="{DC4D522D-7986-4AFB-9CC0-7760D46780B3}" type="pres">
      <dgm:prSet presAssocID="{F2AAC7D5-4A75-4C54-9D2C-474D0F1AA8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6FDAFC-6F88-44D0-A5EA-45DAB8FCC65D}" type="pres">
      <dgm:prSet presAssocID="{F2AAC7D5-4A75-4C54-9D2C-474D0F1AA8BD}" presName="iconSpace" presStyleCnt="0"/>
      <dgm:spPr/>
    </dgm:pt>
    <dgm:pt modelId="{86B6FCA1-7D5D-45B0-88BA-5CB651C5FAB3}" type="pres">
      <dgm:prSet presAssocID="{F2AAC7D5-4A75-4C54-9D2C-474D0F1AA8BD}" presName="parTx" presStyleLbl="revTx" presStyleIdx="4" presStyleCnt="8">
        <dgm:presLayoutVars>
          <dgm:chMax val="0"/>
          <dgm:chPref val="0"/>
        </dgm:presLayoutVars>
      </dgm:prSet>
      <dgm:spPr/>
    </dgm:pt>
    <dgm:pt modelId="{C6A4531A-9FD8-490B-B06D-6AE17547282B}" type="pres">
      <dgm:prSet presAssocID="{F2AAC7D5-4A75-4C54-9D2C-474D0F1AA8BD}" presName="txSpace" presStyleCnt="0"/>
      <dgm:spPr/>
    </dgm:pt>
    <dgm:pt modelId="{4AA59F6A-66C9-4A5A-9BFF-87F09E3A2BD6}" type="pres">
      <dgm:prSet presAssocID="{F2AAC7D5-4A75-4C54-9D2C-474D0F1AA8BD}" presName="desTx" presStyleLbl="revTx" presStyleIdx="5" presStyleCnt="8">
        <dgm:presLayoutVars/>
      </dgm:prSet>
      <dgm:spPr/>
    </dgm:pt>
    <dgm:pt modelId="{EF1EFFF2-B2E7-40A1-8113-132D94E26E03}" type="pres">
      <dgm:prSet presAssocID="{57859F22-9822-4DBE-82E7-DC436342E99B}" presName="sibTrans" presStyleCnt="0"/>
      <dgm:spPr/>
    </dgm:pt>
    <dgm:pt modelId="{3291AF90-38FF-49BC-B9F8-81ED08080EC0}" type="pres">
      <dgm:prSet presAssocID="{0025CEA7-4A18-4382-8BC7-2EB2D3555A9B}" presName="compNode" presStyleCnt="0"/>
      <dgm:spPr/>
    </dgm:pt>
    <dgm:pt modelId="{0ED45F98-FCE6-4659-9F7C-D5B1DFA23EB6}" type="pres">
      <dgm:prSet presAssocID="{0025CEA7-4A18-4382-8BC7-2EB2D3555A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46DCC98-D469-453A-9D0D-D66835BE5CAB}" type="pres">
      <dgm:prSet presAssocID="{0025CEA7-4A18-4382-8BC7-2EB2D3555A9B}" presName="iconSpace" presStyleCnt="0"/>
      <dgm:spPr/>
    </dgm:pt>
    <dgm:pt modelId="{7F2C784A-96BB-418F-AA91-9ACD92F16CF8}" type="pres">
      <dgm:prSet presAssocID="{0025CEA7-4A18-4382-8BC7-2EB2D3555A9B}" presName="parTx" presStyleLbl="revTx" presStyleIdx="6" presStyleCnt="8">
        <dgm:presLayoutVars>
          <dgm:chMax val="0"/>
          <dgm:chPref val="0"/>
        </dgm:presLayoutVars>
      </dgm:prSet>
      <dgm:spPr/>
    </dgm:pt>
    <dgm:pt modelId="{6BB894C4-9543-4DB5-B7DB-D681C043C0B9}" type="pres">
      <dgm:prSet presAssocID="{0025CEA7-4A18-4382-8BC7-2EB2D3555A9B}" presName="txSpace" presStyleCnt="0"/>
      <dgm:spPr/>
    </dgm:pt>
    <dgm:pt modelId="{6E755CDC-E8B4-4EEB-90D4-B783141533ED}" type="pres">
      <dgm:prSet presAssocID="{0025CEA7-4A18-4382-8BC7-2EB2D3555A9B}" presName="desTx" presStyleLbl="revTx" presStyleIdx="7" presStyleCnt="8">
        <dgm:presLayoutVars/>
      </dgm:prSet>
      <dgm:spPr/>
    </dgm:pt>
  </dgm:ptLst>
  <dgm:cxnLst>
    <dgm:cxn modelId="{FF1F4504-474D-4BD7-BE86-9FCCBD0BFF08}" srcId="{DEA576DE-3D6A-4160-B543-A071FF7B653E}" destId="{7795B73B-BA4D-4E39-8D4D-C3AFAEDB45D4}" srcOrd="1" destOrd="0" parTransId="{70E8BB70-19D7-4721-BAB5-281AEDFC06BC}" sibTransId="{5B21F12B-0131-48AA-8263-76522C9A18DC}"/>
    <dgm:cxn modelId="{48E4A924-555C-43B7-A74C-3037D79F8AA4}" srcId="{7795B73B-BA4D-4E39-8D4D-C3AFAEDB45D4}" destId="{3900672D-B06A-4E2C-82E3-F7774F68D5B4}" srcOrd="1" destOrd="0" parTransId="{5685E1A3-FE52-4E7B-AD9A-74051E5D9126}" sibTransId="{8F95D43B-8EFE-460C-B7A0-57CB62EB1EDA}"/>
    <dgm:cxn modelId="{63917E25-447F-432A-847F-6B8D072604DD}" srcId="{DEA576DE-3D6A-4160-B543-A071FF7B653E}" destId="{0025CEA7-4A18-4382-8BC7-2EB2D3555A9B}" srcOrd="3" destOrd="0" parTransId="{E85F9544-A061-4C77-9E19-9B00D7D6EF7C}" sibTransId="{BA3AD43E-58B7-4B00-A1CE-B7DCBA50AE68}"/>
    <dgm:cxn modelId="{A83F8831-E261-4A84-BBA6-1EE2036736E6}" type="presOf" srcId="{DEA576DE-3D6A-4160-B543-A071FF7B653E}" destId="{B40C54F4-AEBD-4016-A7C2-B1A90251C4E5}" srcOrd="0" destOrd="0" presId="urn:microsoft.com/office/officeart/2018/5/layout/CenteredIconLabelDescriptionList"/>
    <dgm:cxn modelId="{C61B3932-8E60-46A2-B5C1-AA0136A89756}" srcId="{7795B73B-BA4D-4E39-8D4D-C3AFAEDB45D4}" destId="{674DF009-1C25-4397-8ABE-7BE1309A580F}" srcOrd="0" destOrd="0" parTransId="{4ECDB980-0977-4453-91E7-8FF6DFCF7434}" sibTransId="{FEACE6E4-1337-4924-84CB-0ED51BB6C98B}"/>
    <dgm:cxn modelId="{820ED73C-ECCD-4614-B74B-CF3049D718E5}" type="presOf" srcId="{F2AAC7D5-4A75-4C54-9D2C-474D0F1AA8BD}" destId="{86B6FCA1-7D5D-45B0-88BA-5CB651C5FAB3}" srcOrd="0" destOrd="0" presId="urn:microsoft.com/office/officeart/2018/5/layout/CenteredIconLabelDescriptionList"/>
    <dgm:cxn modelId="{8FAC6E5B-502E-48AF-9D60-6539AB487F66}" type="presOf" srcId="{7EF59471-FABD-4B3E-B3FA-A10459B5FA7E}" destId="{D87E6DB4-DDCF-44D1-B790-F0F6BD26FEF7}" srcOrd="0" destOrd="0" presId="urn:microsoft.com/office/officeart/2018/5/layout/CenteredIconLabelDescriptionList"/>
    <dgm:cxn modelId="{61AED170-D259-4FC1-8ED8-5591368F2EA4}" type="presOf" srcId="{3900672D-B06A-4E2C-82E3-F7774F68D5B4}" destId="{5E24BC41-1C4F-4588-AE1B-9DD4E9D2E4C1}" srcOrd="0" destOrd="1" presId="urn:microsoft.com/office/officeart/2018/5/layout/CenteredIconLabelDescriptionList"/>
    <dgm:cxn modelId="{D082037C-D150-4113-BD40-599D83B4DE05}" type="presOf" srcId="{0025CEA7-4A18-4382-8BC7-2EB2D3555A9B}" destId="{7F2C784A-96BB-418F-AA91-9ACD92F16CF8}" srcOrd="0" destOrd="0" presId="urn:microsoft.com/office/officeart/2018/5/layout/CenteredIconLabelDescriptionList"/>
    <dgm:cxn modelId="{A1EA387D-2ACB-44B6-8302-560F271B83EB}" srcId="{DEA576DE-3D6A-4160-B543-A071FF7B653E}" destId="{F2AAC7D5-4A75-4C54-9D2C-474D0F1AA8BD}" srcOrd="2" destOrd="0" parTransId="{B3642BD2-5C64-4E51-B71A-6A8519726833}" sibTransId="{57859F22-9822-4DBE-82E7-DC436342E99B}"/>
    <dgm:cxn modelId="{1EE9B57D-F334-4633-B047-FD43F4C0ECC6}" srcId="{7795B73B-BA4D-4E39-8D4D-C3AFAEDB45D4}" destId="{4524B86C-D28E-4A27-83D0-0B1CD8FEE31D}" srcOrd="2" destOrd="0" parTransId="{926B003B-C1E9-4772-8B7B-0010491A6988}" sibTransId="{CD7D9694-5365-40DB-B609-8368744EEA49}"/>
    <dgm:cxn modelId="{6C76EE8A-5FA4-44FA-84E0-0D9EE45C29EA}" srcId="{DEA576DE-3D6A-4160-B543-A071FF7B653E}" destId="{7EF59471-FABD-4B3E-B3FA-A10459B5FA7E}" srcOrd="0" destOrd="0" parTransId="{3D1E1B86-9277-4231-B643-834F4E6EC285}" sibTransId="{A5772350-9A5D-4EFE-8873-FCE6B39624AE}"/>
    <dgm:cxn modelId="{5EB7EA8F-2238-4058-8A60-CCCB24C196CC}" type="presOf" srcId="{4524B86C-D28E-4A27-83D0-0B1CD8FEE31D}" destId="{5E24BC41-1C4F-4588-AE1B-9DD4E9D2E4C1}" srcOrd="0" destOrd="2" presId="urn:microsoft.com/office/officeart/2018/5/layout/CenteredIconLabelDescriptionList"/>
    <dgm:cxn modelId="{A06BF6CE-75A2-4FA1-91BD-5D2005D69E77}" type="presOf" srcId="{7795B73B-BA4D-4E39-8D4D-C3AFAEDB45D4}" destId="{4C1CB795-A59A-4D44-8C24-AA62025091F6}" srcOrd="0" destOrd="0" presId="urn:microsoft.com/office/officeart/2018/5/layout/CenteredIconLabelDescriptionList"/>
    <dgm:cxn modelId="{DA4287F1-323D-486A-877B-BBF9BD3AEF64}" type="presOf" srcId="{674DF009-1C25-4397-8ABE-7BE1309A580F}" destId="{5E24BC41-1C4F-4588-AE1B-9DD4E9D2E4C1}" srcOrd="0" destOrd="0" presId="urn:microsoft.com/office/officeart/2018/5/layout/CenteredIconLabelDescriptionList"/>
    <dgm:cxn modelId="{40774244-FF8F-41F1-926B-C3AEB4FEC6E0}" type="presParOf" srcId="{B40C54F4-AEBD-4016-A7C2-B1A90251C4E5}" destId="{8D0FCBFE-9C1E-46D8-BCAA-9E2B30F16906}" srcOrd="0" destOrd="0" presId="urn:microsoft.com/office/officeart/2018/5/layout/CenteredIconLabelDescriptionList"/>
    <dgm:cxn modelId="{2CCF1196-9779-4F11-9DF3-DCD82BBC77F3}" type="presParOf" srcId="{8D0FCBFE-9C1E-46D8-BCAA-9E2B30F16906}" destId="{050F05F2-5007-45AD-9B0B-B35C3779D50A}" srcOrd="0" destOrd="0" presId="urn:microsoft.com/office/officeart/2018/5/layout/CenteredIconLabelDescriptionList"/>
    <dgm:cxn modelId="{D37A6A11-3B92-4BC0-8B94-4C2BAC337A90}" type="presParOf" srcId="{8D0FCBFE-9C1E-46D8-BCAA-9E2B30F16906}" destId="{0AE28C78-045C-4625-A54A-5F31E19EE829}" srcOrd="1" destOrd="0" presId="urn:microsoft.com/office/officeart/2018/5/layout/CenteredIconLabelDescriptionList"/>
    <dgm:cxn modelId="{2E05C3AC-801A-41F2-8C20-C1F04DC3377D}" type="presParOf" srcId="{8D0FCBFE-9C1E-46D8-BCAA-9E2B30F16906}" destId="{D87E6DB4-DDCF-44D1-B790-F0F6BD26FEF7}" srcOrd="2" destOrd="0" presId="urn:microsoft.com/office/officeart/2018/5/layout/CenteredIconLabelDescriptionList"/>
    <dgm:cxn modelId="{247339E7-D8F6-4C7C-B902-4F0B94EF9D1B}" type="presParOf" srcId="{8D0FCBFE-9C1E-46D8-BCAA-9E2B30F16906}" destId="{581A949F-46A5-4AD6-8571-5A375CD2B0E1}" srcOrd="3" destOrd="0" presId="urn:microsoft.com/office/officeart/2018/5/layout/CenteredIconLabelDescriptionList"/>
    <dgm:cxn modelId="{CB5DAF64-7FF0-4318-B5BC-4F4B89BACB48}" type="presParOf" srcId="{8D0FCBFE-9C1E-46D8-BCAA-9E2B30F16906}" destId="{87B401BE-C6AE-4883-B9A7-352B31BE4E50}" srcOrd="4" destOrd="0" presId="urn:microsoft.com/office/officeart/2018/5/layout/CenteredIconLabelDescriptionList"/>
    <dgm:cxn modelId="{EB8A3402-548F-4D15-8960-7A83AC5C0640}" type="presParOf" srcId="{B40C54F4-AEBD-4016-A7C2-B1A90251C4E5}" destId="{ECAC4075-5836-4BDB-A8D5-7D5D823AB6CB}" srcOrd="1" destOrd="0" presId="urn:microsoft.com/office/officeart/2018/5/layout/CenteredIconLabelDescriptionList"/>
    <dgm:cxn modelId="{BFA8D9A3-7918-41A0-B375-BA582DA2D15F}" type="presParOf" srcId="{B40C54F4-AEBD-4016-A7C2-B1A90251C4E5}" destId="{429BF255-493C-4254-8416-CE53DB412F11}" srcOrd="2" destOrd="0" presId="urn:microsoft.com/office/officeart/2018/5/layout/CenteredIconLabelDescriptionList"/>
    <dgm:cxn modelId="{DBC0A011-99CE-4E85-B087-00948A69F2E0}" type="presParOf" srcId="{429BF255-493C-4254-8416-CE53DB412F11}" destId="{CDE87680-D41F-4D71-BB84-4E77ADA6428F}" srcOrd="0" destOrd="0" presId="urn:microsoft.com/office/officeart/2018/5/layout/CenteredIconLabelDescriptionList"/>
    <dgm:cxn modelId="{6BACEF1B-8DD8-4474-A714-6C252704F1DC}" type="presParOf" srcId="{429BF255-493C-4254-8416-CE53DB412F11}" destId="{5068FA09-BE97-4B9A-B969-D5ACCBE420BF}" srcOrd="1" destOrd="0" presId="urn:microsoft.com/office/officeart/2018/5/layout/CenteredIconLabelDescriptionList"/>
    <dgm:cxn modelId="{25F2EE8F-392E-49A0-A32E-0FCE67628373}" type="presParOf" srcId="{429BF255-493C-4254-8416-CE53DB412F11}" destId="{4C1CB795-A59A-4D44-8C24-AA62025091F6}" srcOrd="2" destOrd="0" presId="urn:microsoft.com/office/officeart/2018/5/layout/CenteredIconLabelDescriptionList"/>
    <dgm:cxn modelId="{19E5C8CF-54F3-42EB-BA19-5031C93DCBB9}" type="presParOf" srcId="{429BF255-493C-4254-8416-CE53DB412F11}" destId="{5EB915F0-42E8-4A65-B5F3-823EFCA69D91}" srcOrd="3" destOrd="0" presId="urn:microsoft.com/office/officeart/2018/5/layout/CenteredIconLabelDescriptionList"/>
    <dgm:cxn modelId="{C0C50464-F2E5-4782-8D0D-A554B3F7949F}" type="presParOf" srcId="{429BF255-493C-4254-8416-CE53DB412F11}" destId="{5E24BC41-1C4F-4588-AE1B-9DD4E9D2E4C1}" srcOrd="4" destOrd="0" presId="urn:microsoft.com/office/officeart/2018/5/layout/CenteredIconLabelDescriptionList"/>
    <dgm:cxn modelId="{3FC1C0E0-E2C3-42C2-8BB6-638AAEC71C2C}" type="presParOf" srcId="{B40C54F4-AEBD-4016-A7C2-B1A90251C4E5}" destId="{24E41356-0027-49E7-8A28-F9E335B926B7}" srcOrd="3" destOrd="0" presId="urn:microsoft.com/office/officeart/2018/5/layout/CenteredIconLabelDescriptionList"/>
    <dgm:cxn modelId="{C7372F65-49E7-4773-A4ED-CE99B5C2379F}" type="presParOf" srcId="{B40C54F4-AEBD-4016-A7C2-B1A90251C4E5}" destId="{2748E854-BBFD-4A01-A4D7-AEC25CC60E5B}" srcOrd="4" destOrd="0" presId="urn:microsoft.com/office/officeart/2018/5/layout/CenteredIconLabelDescriptionList"/>
    <dgm:cxn modelId="{B83D3821-D387-4ED5-B91A-54369D177C94}" type="presParOf" srcId="{2748E854-BBFD-4A01-A4D7-AEC25CC60E5B}" destId="{DC4D522D-7986-4AFB-9CC0-7760D46780B3}" srcOrd="0" destOrd="0" presId="urn:microsoft.com/office/officeart/2018/5/layout/CenteredIconLabelDescriptionList"/>
    <dgm:cxn modelId="{7BBCD827-A5F2-41B4-A182-94C7A60CB522}" type="presParOf" srcId="{2748E854-BBFD-4A01-A4D7-AEC25CC60E5B}" destId="{B76FDAFC-6F88-44D0-A5EA-45DAB8FCC65D}" srcOrd="1" destOrd="0" presId="urn:microsoft.com/office/officeart/2018/5/layout/CenteredIconLabelDescriptionList"/>
    <dgm:cxn modelId="{A0216512-5284-4CF7-B619-FBA3FE98342C}" type="presParOf" srcId="{2748E854-BBFD-4A01-A4D7-AEC25CC60E5B}" destId="{86B6FCA1-7D5D-45B0-88BA-5CB651C5FAB3}" srcOrd="2" destOrd="0" presId="urn:microsoft.com/office/officeart/2018/5/layout/CenteredIconLabelDescriptionList"/>
    <dgm:cxn modelId="{A25D716B-8D5B-4E42-AF6E-2278E2275C37}" type="presParOf" srcId="{2748E854-BBFD-4A01-A4D7-AEC25CC60E5B}" destId="{C6A4531A-9FD8-490B-B06D-6AE17547282B}" srcOrd="3" destOrd="0" presId="urn:microsoft.com/office/officeart/2018/5/layout/CenteredIconLabelDescriptionList"/>
    <dgm:cxn modelId="{8A27F22A-1502-43FB-AE9B-705448F6CEDD}" type="presParOf" srcId="{2748E854-BBFD-4A01-A4D7-AEC25CC60E5B}" destId="{4AA59F6A-66C9-4A5A-9BFF-87F09E3A2BD6}" srcOrd="4" destOrd="0" presId="urn:microsoft.com/office/officeart/2018/5/layout/CenteredIconLabelDescriptionList"/>
    <dgm:cxn modelId="{2F74A9B1-5443-4D8D-AC00-3A286FE31085}" type="presParOf" srcId="{B40C54F4-AEBD-4016-A7C2-B1A90251C4E5}" destId="{EF1EFFF2-B2E7-40A1-8113-132D94E26E03}" srcOrd="5" destOrd="0" presId="urn:microsoft.com/office/officeart/2018/5/layout/CenteredIconLabelDescriptionList"/>
    <dgm:cxn modelId="{25C37F91-BBB2-4C1D-B8CA-83CE7CD040AC}" type="presParOf" srcId="{B40C54F4-AEBD-4016-A7C2-B1A90251C4E5}" destId="{3291AF90-38FF-49BC-B9F8-81ED08080EC0}" srcOrd="6" destOrd="0" presId="urn:microsoft.com/office/officeart/2018/5/layout/CenteredIconLabelDescriptionList"/>
    <dgm:cxn modelId="{D7A9C475-0564-4EDA-8DCD-21170850770D}" type="presParOf" srcId="{3291AF90-38FF-49BC-B9F8-81ED08080EC0}" destId="{0ED45F98-FCE6-4659-9F7C-D5B1DFA23EB6}" srcOrd="0" destOrd="0" presId="urn:microsoft.com/office/officeart/2018/5/layout/CenteredIconLabelDescriptionList"/>
    <dgm:cxn modelId="{109C9503-D787-4651-8B42-7DBAEF59FE35}" type="presParOf" srcId="{3291AF90-38FF-49BC-B9F8-81ED08080EC0}" destId="{246DCC98-D469-453A-9D0D-D66835BE5CAB}" srcOrd="1" destOrd="0" presId="urn:microsoft.com/office/officeart/2018/5/layout/CenteredIconLabelDescriptionList"/>
    <dgm:cxn modelId="{00CE739C-B189-4128-BD75-7794233E4262}" type="presParOf" srcId="{3291AF90-38FF-49BC-B9F8-81ED08080EC0}" destId="{7F2C784A-96BB-418F-AA91-9ACD92F16CF8}" srcOrd="2" destOrd="0" presId="urn:microsoft.com/office/officeart/2018/5/layout/CenteredIconLabelDescriptionList"/>
    <dgm:cxn modelId="{11F765C6-12ED-4997-B471-C67FC3AE540C}" type="presParOf" srcId="{3291AF90-38FF-49BC-B9F8-81ED08080EC0}" destId="{6BB894C4-9543-4DB5-B7DB-D681C043C0B9}" srcOrd="3" destOrd="0" presId="urn:microsoft.com/office/officeart/2018/5/layout/CenteredIconLabelDescriptionList"/>
    <dgm:cxn modelId="{DF144DDB-EAED-4552-9A28-0477B9F052EE}" type="presParOf" srcId="{3291AF90-38FF-49BC-B9F8-81ED08080EC0}" destId="{6E755CDC-E8B4-4EEB-90D4-B783141533E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C97FCC-53EE-419C-B716-3F4D1ABC70F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A61EB1-8507-4AE1-AC19-C946D45965FB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n-US" sz="1800">
              <a:latin typeface="+mj-lt"/>
              <a:cs typeface="Arial"/>
            </a:rPr>
            <a:t>We choose random forest for our project</a:t>
          </a:r>
          <a:endParaRPr lang="en-US" sz="1800"/>
        </a:p>
      </dgm:t>
    </dgm:pt>
    <dgm:pt modelId="{399372CB-1C4D-409A-8815-D5385B6300C1}" type="parTrans" cxnId="{764FEE2F-83B9-4C2C-BE0B-88C6E8FE1507}">
      <dgm:prSet/>
      <dgm:spPr/>
      <dgm:t>
        <a:bodyPr/>
        <a:lstStyle/>
        <a:p>
          <a:endParaRPr lang="en-US"/>
        </a:p>
      </dgm:t>
    </dgm:pt>
    <dgm:pt modelId="{E34F05B6-D06F-4696-A263-DF961D316290}" type="sibTrans" cxnId="{764FEE2F-83B9-4C2C-BE0B-88C6E8FE1507}">
      <dgm:prSet/>
      <dgm:spPr/>
      <dgm:t>
        <a:bodyPr/>
        <a:lstStyle/>
        <a:p>
          <a:endParaRPr lang="en-US"/>
        </a:p>
      </dgm:t>
    </dgm:pt>
    <dgm:pt modelId="{D71DEBCF-AEB0-43A2-81D2-B79F77FF85AD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n-US" sz="1800">
              <a:latin typeface="+mj-lt"/>
              <a:cs typeface="Arial"/>
            </a:rPr>
            <a:t>The model takes the client data from bank and generates list with predicted term subscription column</a:t>
          </a:r>
          <a:endParaRPr lang="en-US" sz="1800"/>
        </a:p>
      </dgm:t>
    </dgm:pt>
    <dgm:pt modelId="{3FBA0BC6-C171-4C2D-BDC2-1E3A5430BF76}" type="parTrans" cxnId="{6849AA1C-D766-4370-9FD5-8E34A50AC7B0}">
      <dgm:prSet/>
      <dgm:spPr/>
      <dgm:t>
        <a:bodyPr/>
        <a:lstStyle/>
        <a:p>
          <a:endParaRPr lang="en-US"/>
        </a:p>
      </dgm:t>
    </dgm:pt>
    <dgm:pt modelId="{C3041102-2839-4B90-A368-C14E6E7CE218}" type="sibTrans" cxnId="{6849AA1C-D766-4370-9FD5-8E34A50AC7B0}">
      <dgm:prSet/>
      <dgm:spPr/>
      <dgm:t>
        <a:bodyPr/>
        <a:lstStyle/>
        <a:p>
          <a:endParaRPr lang="en-US"/>
        </a:p>
      </dgm:t>
    </dgm:pt>
    <dgm:pt modelId="{40412D93-C570-4516-A788-3B734A4FA135}">
      <dgm:prSet phldrT="[Text]" custT="1"/>
      <dgm:spPr/>
      <dgm:t>
        <a:bodyPr/>
        <a:lstStyle/>
        <a:p>
          <a:r>
            <a:rPr lang="en-US" sz="1800">
              <a:latin typeface="+mj-lt"/>
              <a:cs typeface="Arial"/>
            </a:rPr>
            <a:t>Marketing team designs next campaign based on this prediction from our model</a:t>
          </a:r>
          <a:endParaRPr lang="en-US" sz="1800"/>
        </a:p>
      </dgm:t>
    </dgm:pt>
    <dgm:pt modelId="{D6F26917-8A9C-41D3-9942-112CDB0CABC7}" type="parTrans" cxnId="{85C0F3D2-609E-4833-8CB5-FA1C3714B092}">
      <dgm:prSet/>
      <dgm:spPr/>
      <dgm:t>
        <a:bodyPr/>
        <a:lstStyle/>
        <a:p>
          <a:endParaRPr lang="en-US"/>
        </a:p>
      </dgm:t>
    </dgm:pt>
    <dgm:pt modelId="{9A3B1627-C72E-439B-AA1D-452B9452A3C7}" type="sibTrans" cxnId="{85C0F3D2-609E-4833-8CB5-FA1C3714B092}">
      <dgm:prSet/>
      <dgm:spPr/>
      <dgm:t>
        <a:bodyPr/>
        <a:lstStyle/>
        <a:p>
          <a:endParaRPr lang="en-US"/>
        </a:p>
      </dgm:t>
    </dgm:pt>
    <dgm:pt modelId="{42459C12-D7AE-4949-BBF1-7D6B57A5FB8D}" type="pres">
      <dgm:prSet presAssocID="{9BC97FCC-53EE-419C-B716-3F4D1ABC70F1}" presName="Name0" presStyleCnt="0">
        <dgm:presLayoutVars>
          <dgm:chMax val="7"/>
          <dgm:chPref val="7"/>
          <dgm:dir/>
        </dgm:presLayoutVars>
      </dgm:prSet>
      <dgm:spPr/>
    </dgm:pt>
    <dgm:pt modelId="{9C5FD9B5-1BCB-4F4B-AE8E-9CE1889369DF}" type="pres">
      <dgm:prSet presAssocID="{9BC97FCC-53EE-419C-B716-3F4D1ABC70F1}" presName="Name1" presStyleCnt="0"/>
      <dgm:spPr/>
    </dgm:pt>
    <dgm:pt modelId="{6F80A990-4611-48E6-8DA7-A6F3C19854C7}" type="pres">
      <dgm:prSet presAssocID="{9BC97FCC-53EE-419C-B716-3F4D1ABC70F1}" presName="cycle" presStyleCnt="0"/>
      <dgm:spPr/>
    </dgm:pt>
    <dgm:pt modelId="{46A43BFE-5797-44EB-ACA9-B34AA57CD045}" type="pres">
      <dgm:prSet presAssocID="{9BC97FCC-53EE-419C-B716-3F4D1ABC70F1}" presName="srcNode" presStyleLbl="node1" presStyleIdx="0" presStyleCnt="3"/>
      <dgm:spPr/>
    </dgm:pt>
    <dgm:pt modelId="{9901B773-4786-4AB4-97DB-EDD80386E000}" type="pres">
      <dgm:prSet presAssocID="{9BC97FCC-53EE-419C-B716-3F4D1ABC70F1}" presName="conn" presStyleLbl="parChTrans1D2" presStyleIdx="0" presStyleCnt="1"/>
      <dgm:spPr/>
    </dgm:pt>
    <dgm:pt modelId="{96A2ED4B-27FA-42E0-8777-EB399B4171B2}" type="pres">
      <dgm:prSet presAssocID="{9BC97FCC-53EE-419C-B716-3F4D1ABC70F1}" presName="extraNode" presStyleLbl="node1" presStyleIdx="0" presStyleCnt="3"/>
      <dgm:spPr/>
    </dgm:pt>
    <dgm:pt modelId="{CE6A22E3-9AA5-4AB5-AC31-596532EDF72D}" type="pres">
      <dgm:prSet presAssocID="{9BC97FCC-53EE-419C-B716-3F4D1ABC70F1}" presName="dstNode" presStyleLbl="node1" presStyleIdx="0" presStyleCnt="3"/>
      <dgm:spPr/>
    </dgm:pt>
    <dgm:pt modelId="{E2017023-D308-469F-BEDF-110D3216DC95}" type="pres">
      <dgm:prSet presAssocID="{DCA61EB1-8507-4AE1-AC19-C946D45965FB}" presName="text_1" presStyleLbl="node1" presStyleIdx="0" presStyleCnt="3">
        <dgm:presLayoutVars>
          <dgm:bulletEnabled val="1"/>
        </dgm:presLayoutVars>
      </dgm:prSet>
      <dgm:spPr/>
    </dgm:pt>
    <dgm:pt modelId="{D2AC48C1-7C4C-443F-97C7-19ADFBCD0004}" type="pres">
      <dgm:prSet presAssocID="{DCA61EB1-8507-4AE1-AC19-C946D45965FB}" presName="accent_1" presStyleCnt="0"/>
      <dgm:spPr/>
    </dgm:pt>
    <dgm:pt modelId="{C3732509-7CD9-4E5D-9318-54EBE49BC4F8}" type="pres">
      <dgm:prSet presAssocID="{DCA61EB1-8507-4AE1-AC19-C946D45965FB}" presName="accentRepeatNode" presStyleLbl="solidFgAcc1" presStyleIdx="0" presStyleCnt="3"/>
      <dgm:spPr/>
    </dgm:pt>
    <dgm:pt modelId="{B8CF71B6-95AE-43AA-B346-73D59D6F0359}" type="pres">
      <dgm:prSet presAssocID="{D71DEBCF-AEB0-43A2-81D2-B79F77FF85AD}" presName="text_2" presStyleLbl="node1" presStyleIdx="1" presStyleCnt="3">
        <dgm:presLayoutVars>
          <dgm:bulletEnabled val="1"/>
        </dgm:presLayoutVars>
      </dgm:prSet>
      <dgm:spPr/>
    </dgm:pt>
    <dgm:pt modelId="{2EA17688-CB02-4477-834B-D4307E242A93}" type="pres">
      <dgm:prSet presAssocID="{D71DEBCF-AEB0-43A2-81D2-B79F77FF85AD}" presName="accent_2" presStyleCnt="0"/>
      <dgm:spPr/>
    </dgm:pt>
    <dgm:pt modelId="{044697A2-E74D-4150-B5CE-B5479A70F71A}" type="pres">
      <dgm:prSet presAssocID="{D71DEBCF-AEB0-43A2-81D2-B79F77FF85AD}" presName="accentRepeatNode" presStyleLbl="solidFgAcc1" presStyleIdx="1" presStyleCnt="3"/>
      <dgm:spPr/>
    </dgm:pt>
    <dgm:pt modelId="{23FDB9ED-8402-4889-B8FD-4A36A5ACC661}" type="pres">
      <dgm:prSet presAssocID="{40412D93-C570-4516-A788-3B734A4FA135}" presName="text_3" presStyleLbl="node1" presStyleIdx="2" presStyleCnt="3">
        <dgm:presLayoutVars>
          <dgm:bulletEnabled val="1"/>
        </dgm:presLayoutVars>
      </dgm:prSet>
      <dgm:spPr/>
    </dgm:pt>
    <dgm:pt modelId="{A43AAA85-9434-48B1-91C6-F9A9B2761C22}" type="pres">
      <dgm:prSet presAssocID="{40412D93-C570-4516-A788-3B734A4FA135}" presName="accent_3" presStyleCnt="0"/>
      <dgm:spPr/>
    </dgm:pt>
    <dgm:pt modelId="{C726A6E3-4D46-44EE-B865-7CC0EB043A2A}" type="pres">
      <dgm:prSet presAssocID="{40412D93-C570-4516-A788-3B734A4FA135}" presName="accentRepeatNode" presStyleLbl="solidFgAcc1" presStyleIdx="2" presStyleCnt="3"/>
      <dgm:spPr/>
    </dgm:pt>
  </dgm:ptLst>
  <dgm:cxnLst>
    <dgm:cxn modelId="{6849AA1C-D766-4370-9FD5-8E34A50AC7B0}" srcId="{9BC97FCC-53EE-419C-B716-3F4D1ABC70F1}" destId="{D71DEBCF-AEB0-43A2-81D2-B79F77FF85AD}" srcOrd="1" destOrd="0" parTransId="{3FBA0BC6-C171-4C2D-BDC2-1E3A5430BF76}" sibTransId="{C3041102-2839-4B90-A368-C14E6E7CE218}"/>
    <dgm:cxn modelId="{764FEE2F-83B9-4C2C-BE0B-88C6E8FE1507}" srcId="{9BC97FCC-53EE-419C-B716-3F4D1ABC70F1}" destId="{DCA61EB1-8507-4AE1-AC19-C946D45965FB}" srcOrd="0" destOrd="0" parTransId="{399372CB-1C4D-409A-8815-D5385B6300C1}" sibTransId="{E34F05B6-D06F-4696-A263-DF961D316290}"/>
    <dgm:cxn modelId="{EC07F933-DB86-431F-A5CF-7FA7208D75C7}" type="presOf" srcId="{9BC97FCC-53EE-419C-B716-3F4D1ABC70F1}" destId="{42459C12-D7AE-4949-BBF1-7D6B57A5FB8D}" srcOrd="0" destOrd="0" presId="urn:microsoft.com/office/officeart/2008/layout/VerticalCurvedList"/>
    <dgm:cxn modelId="{FB6C1545-D861-42E2-8008-ECD3BA1BBC9A}" type="presOf" srcId="{D71DEBCF-AEB0-43A2-81D2-B79F77FF85AD}" destId="{B8CF71B6-95AE-43AA-B346-73D59D6F0359}" srcOrd="0" destOrd="0" presId="urn:microsoft.com/office/officeart/2008/layout/VerticalCurvedList"/>
    <dgm:cxn modelId="{B52C8F65-F9CE-4EB4-B3F8-118190DC9CC1}" type="presOf" srcId="{40412D93-C570-4516-A788-3B734A4FA135}" destId="{23FDB9ED-8402-4889-B8FD-4A36A5ACC661}" srcOrd="0" destOrd="0" presId="urn:microsoft.com/office/officeart/2008/layout/VerticalCurvedList"/>
    <dgm:cxn modelId="{393DF395-D176-4870-BCC7-3DE7ACFE5807}" type="presOf" srcId="{DCA61EB1-8507-4AE1-AC19-C946D45965FB}" destId="{E2017023-D308-469F-BEDF-110D3216DC95}" srcOrd="0" destOrd="0" presId="urn:microsoft.com/office/officeart/2008/layout/VerticalCurvedList"/>
    <dgm:cxn modelId="{018C37BE-13F2-4158-A368-9626B41097D9}" type="presOf" srcId="{E34F05B6-D06F-4696-A263-DF961D316290}" destId="{9901B773-4786-4AB4-97DB-EDD80386E000}" srcOrd="0" destOrd="0" presId="urn:microsoft.com/office/officeart/2008/layout/VerticalCurvedList"/>
    <dgm:cxn modelId="{85C0F3D2-609E-4833-8CB5-FA1C3714B092}" srcId="{9BC97FCC-53EE-419C-B716-3F4D1ABC70F1}" destId="{40412D93-C570-4516-A788-3B734A4FA135}" srcOrd="2" destOrd="0" parTransId="{D6F26917-8A9C-41D3-9942-112CDB0CABC7}" sibTransId="{9A3B1627-C72E-439B-AA1D-452B9452A3C7}"/>
    <dgm:cxn modelId="{2D178E38-B6F2-455B-B7BA-339D34E6F175}" type="presParOf" srcId="{42459C12-D7AE-4949-BBF1-7D6B57A5FB8D}" destId="{9C5FD9B5-1BCB-4F4B-AE8E-9CE1889369DF}" srcOrd="0" destOrd="0" presId="urn:microsoft.com/office/officeart/2008/layout/VerticalCurvedList"/>
    <dgm:cxn modelId="{12416BE0-E487-451D-9F02-D9CC206F4C7F}" type="presParOf" srcId="{9C5FD9B5-1BCB-4F4B-AE8E-9CE1889369DF}" destId="{6F80A990-4611-48E6-8DA7-A6F3C19854C7}" srcOrd="0" destOrd="0" presId="urn:microsoft.com/office/officeart/2008/layout/VerticalCurvedList"/>
    <dgm:cxn modelId="{4ABFFD66-6656-4CBE-AD2D-68272EFECBC5}" type="presParOf" srcId="{6F80A990-4611-48E6-8DA7-A6F3C19854C7}" destId="{46A43BFE-5797-44EB-ACA9-B34AA57CD045}" srcOrd="0" destOrd="0" presId="urn:microsoft.com/office/officeart/2008/layout/VerticalCurvedList"/>
    <dgm:cxn modelId="{8ECCAC74-BCAC-41B2-8DFC-A558A423EE36}" type="presParOf" srcId="{6F80A990-4611-48E6-8DA7-A6F3C19854C7}" destId="{9901B773-4786-4AB4-97DB-EDD80386E000}" srcOrd="1" destOrd="0" presId="urn:microsoft.com/office/officeart/2008/layout/VerticalCurvedList"/>
    <dgm:cxn modelId="{F4894A92-C018-46D7-A4A0-978634FB15F6}" type="presParOf" srcId="{6F80A990-4611-48E6-8DA7-A6F3C19854C7}" destId="{96A2ED4B-27FA-42E0-8777-EB399B4171B2}" srcOrd="2" destOrd="0" presId="urn:microsoft.com/office/officeart/2008/layout/VerticalCurvedList"/>
    <dgm:cxn modelId="{6E3E6AB2-30D6-4EEB-9CB6-9902B80412BC}" type="presParOf" srcId="{6F80A990-4611-48E6-8DA7-A6F3C19854C7}" destId="{CE6A22E3-9AA5-4AB5-AC31-596532EDF72D}" srcOrd="3" destOrd="0" presId="urn:microsoft.com/office/officeart/2008/layout/VerticalCurvedList"/>
    <dgm:cxn modelId="{E445AB38-1707-472A-B0A9-E93D7D2A9C03}" type="presParOf" srcId="{9C5FD9B5-1BCB-4F4B-AE8E-9CE1889369DF}" destId="{E2017023-D308-469F-BEDF-110D3216DC95}" srcOrd="1" destOrd="0" presId="urn:microsoft.com/office/officeart/2008/layout/VerticalCurvedList"/>
    <dgm:cxn modelId="{66E0835A-ACAA-47D9-9B25-8066246B7B52}" type="presParOf" srcId="{9C5FD9B5-1BCB-4F4B-AE8E-9CE1889369DF}" destId="{D2AC48C1-7C4C-443F-97C7-19ADFBCD0004}" srcOrd="2" destOrd="0" presId="urn:microsoft.com/office/officeart/2008/layout/VerticalCurvedList"/>
    <dgm:cxn modelId="{C58F14C3-2277-4579-AB7F-08A218A97E42}" type="presParOf" srcId="{D2AC48C1-7C4C-443F-97C7-19ADFBCD0004}" destId="{C3732509-7CD9-4E5D-9318-54EBE49BC4F8}" srcOrd="0" destOrd="0" presId="urn:microsoft.com/office/officeart/2008/layout/VerticalCurvedList"/>
    <dgm:cxn modelId="{76256519-80A2-476A-94B8-05BFD9AF89C7}" type="presParOf" srcId="{9C5FD9B5-1BCB-4F4B-AE8E-9CE1889369DF}" destId="{B8CF71B6-95AE-43AA-B346-73D59D6F0359}" srcOrd="3" destOrd="0" presId="urn:microsoft.com/office/officeart/2008/layout/VerticalCurvedList"/>
    <dgm:cxn modelId="{86311C73-7A39-42E6-80FD-2494C0287C9C}" type="presParOf" srcId="{9C5FD9B5-1BCB-4F4B-AE8E-9CE1889369DF}" destId="{2EA17688-CB02-4477-834B-D4307E242A93}" srcOrd="4" destOrd="0" presId="urn:microsoft.com/office/officeart/2008/layout/VerticalCurvedList"/>
    <dgm:cxn modelId="{83BC732F-1D28-42B0-8A1C-CB195FE86FC9}" type="presParOf" srcId="{2EA17688-CB02-4477-834B-D4307E242A93}" destId="{044697A2-E74D-4150-B5CE-B5479A70F71A}" srcOrd="0" destOrd="0" presId="urn:microsoft.com/office/officeart/2008/layout/VerticalCurvedList"/>
    <dgm:cxn modelId="{D4EDF116-460D-441F-B960-52C8B5BBCB6B}" type="presParOf" srcId="{9C5FD9B5-1BCB-4F4B-AE8E-9CE1889369DF}" destId="{23FDB9ED-8402-4889-B8FD-4A36A5ACC661}" srcOrd="5" destOrd="0" presId="urn:microsoft.com/office/officeart/2008/layout/VerticalCurvedList"/>
    <dgm:cxn modelId="{6D2DE827-8B52-4C56-ADB4-988DD1DEABD6}" type="presParOf" srcId="{9C5FD9B5-1BCB-4F4B-AE8E-9CE1889369DF}" destId="{A43AAA85-9434-48B1-91C6-F9A9B2761C22}" srcOrd="6" destOrd="0" presId="urn:microsoft.com/office/officeart/2008/layout/VerticalCurvedList"/>
    <dgm:cxn modelId="{27D5B51C-B87E-486A-96E5-2EF2ED8B1F1A}" type="presParOf" srcId="{A43AAA85-9434-48B1-91C6-F9A9B2761C22}" destId="{C726A6E3-4D46-44EE-B865-7CC0EB043A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9EF13C-8223-466C-98CB-023D3E9AF32F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9B0FFBA-BDF8-4DE7-9624-1971D7512FF2}">
      <dgm:prSet custT="1"/>
      <dgm:spPr>
        <a:gradFill rotWithShape="0">
          <a:gsLst>
            <a:gs pos="100000">
              <a:schemeClr val="accent1"/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400">
              <a:latin typeface="Trebuchet MS"/>
            </a:rPr>
            <a:t>Marital Status</a:t>
          </a:r>
          <a:endParaRPr lang="en-US" sz="2400"/>
        </a:p>
      </dgm:t>
    </dgm:pt>
    <dgm:pt modelId="{5440B558-E3B8-4C41-B0ED-2E1C4109422D}" type="parTrans" cxnId="{58FB91F6-5976-41A4-B7CF-5E3AAD98F231}">
      <dgm:prSet/>
      <dgm:spPr/>
      <dgm:t>
        <a:bodyPr/>
        <a:lstStyle/>
        <a:p>
          <a:endParaRPr lang="en-US"/>
        </a:p>
      </dgm:t>
    </dgm:pt>
    <dgm:pt modelId="{023BAEEE-FA57-42F9-AA0C-41DF401C4B09}" type="sibTrans" cxnId="{58FB91F6-5976-41A4-B7CF-5E3AAD98F231}">
      <dgm:prSet/>
      <dgm:spPr/>
      <dgm:t>
        <a:bodyPr/>
        <a:lstStyle/>
        <a:p>
          <a:endParaRPr lang="en-US"/>
        </a:p>
      </dgm:t>
    </dgm:pt>
    <dgm:pt modelId="{B1EE6BA5-B0F1-4812-85DC-12E7CA880DDA}">
      <dgm:prSet custT="1"/>
      <dgm:spPr>
        <a:solidFill>
          <a:srgbClr val="63B7C6">
            <a:alpha val="90000"/>
          </a:srgbClr>
        </a:solidFill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+mj-lt"/>
            </a:rPr>
            <a:t>Bank can target the customers based on the marital status</a:t>
          </a:r>
          <a:r>
            <a:rPr lang="en-US" sz="1800">
              <a:solidFill>
                <a:schemeClr val="bg1"/>
              </a:solidFill>
            </a:rPr>
            <a:t>.</a:t>
          </a:r>
          <a:endParaRPr lang="en-US" sz="1800"/>
        </a:p>
      </dgm:t>
    </dgm:pt>
    <dgm:pt modelId="{A019D85D-E95E-436B-B607-2C2F10191B6E}" type="parTrans" cxnId="{D7A74066-6628-4A02-9D03-5E84A1EA1E6A}">
      <dgm:prSet/>
      <dgm:spPr/>
      <dgm:t>
        <a:bodyPr/>
        <a:lstStyle/>
        <a:p>
          <a:endParaRPr lang="en-US"/>
        </a:p>
      </dgm:t>
    </dgm:pt>
    <dgm:pt modelId="{0BC76DC2-33E7-486D-A55B-F1E26E425B52}" type="sibTrans" cxnId="{D7A74066-6628-4A02-9D03-5E84A1EA1E6A}">
      <dgm:prSet/>
      <dgm:spPr/>
      <dgm:t>
        <a:bodyPr/>
        <a:lstStyle/>
        <a:p>
          <a:endParaRPr lang="en-US"/>
        </a:p>
      </dgm:t>
    </dgm:pt>
    <dgm:pt modelId="{3D1EA1FC-31F9-43CF-AAC9-47D475925D06}">
      <dgm:prSet custT="1"/>
      <dgm:spPr>
        <a:gradFill rotWithShape="0">
          <a:gsLst>
            <a:gs pos="100000">
              <a:srgbClr val="0C75AC"/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400">
              <a:latin typeface="Trebuchet MS"/>
            </a:rPr>
            <a:t>Season</a:t>
          </a:r>
          <a:endParaRPr lang="en-US" sz="2400"/>
        </a:p>
      </dgm:t>
    </dgm:pt>
    <dgm:pt modelId="{92EE79C2-F21B-43BB-B50D-980593427FDF}" type="parTrans" cxnId="{737ECC9E-F62C-4D80-91B0-6AA1B0F76812}">
      <dgm:prSet/>
      <dgm:spPr/>
      <dgm:t>
        <a:bodyPr/>
        <a:lstStyle/>
        <a:p>
          <a:endParaRPr lang="en-US"/>
        </a:p>
      </dgm:t>
    </dgm:pt>
    <dgm:pt modelId="{04E8FB69-6E29-40D6-852E-D5F987F369CE}" type="sibTrans" cxnId="{737ECC9E-F62C-4D80-91B0-6AA1B0F76812}">
      <dgm:prSet/>
      <dgm:spPr/>
      <dgm:t>
        <a:bodyPr/>
        <a:lstStyle/>
        <a:p>
          <a:endParaRPr lang="en-US"/>
        </a:p>
      </dgm:t>
    </dgm:pt>
    <dgm:pt modelId="{92339F34-0810-4D36-9E40-904BB59633D0}">
      <dgm:prSet custT="1"/>
      <dgm:spPr>
        <a:solidFill>
          <a:srgbClr val="63B7C6">
            <a:alpha val="90000"/>
          </a:srgbClr>
        </a:solidFill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+mj-lt"/>
            </a:rPr>
            <a:t>Focus its activity throughout fall and winter since the potential clients opted these seasons</a:t>
          </a:r>
        </a:p>
      </dgm:t>
    </dgm:pt>
    <dgm:pt modelId="{E21E0144-34A0-4E96-86AA-8075885C7CE8}" type="parTrans" cxnId="{EC12A2BC-FA84-493F-BB3D-030126CB49C3}">
      <dgm:prSet/>
      <dgm:spPr/>
      <dgm:t>
        <a:bodyPr/>
        <a:lstStyle/>
        <a:p>
          <a:endParaRPr lang="en-US"/>
        </a:p>
      </dgm:t>
    </dgm:pt>
    <dgm:pt modelId="{5C8839E2-3324-4ED0-BBD6-B7DE9FF76F25}" type="sibTrans" cxnId="{EC12A2BC-FA84-493F-BB3D-030126CB49C3}">
      <dgm:prSet/>
      <dgm:spPr/>
      <dgm:t>
        <a:bodyPr/>
        <a:lstStyle/>
        <a:p>
          <a:endParaRPr lang="en-US"/>
        </a:p>
      </dgm:t>
    </dgm:pt>
    <dgm:pt modelId="{D01EB417-45A0-453C-8A89-D4873B490157}">
      <dgm:prSet custT="1"/>
      <dgm:spPr>
        <a:gradFill rotWithShape="0">
          <a:gsLst>
            <a:gs pos="100000">
              <a:srgbClr val="0C75AC"/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400">
              <a:latin typeface="Trebuchet MS"/>
            </a:rPr>
            <a:t>Age</a:t>
          </a:r>
          <a:endParaRPr lang="en-US" sz="2400"/>
        </a:p>
      </dgm:t>
    </dgm:pt>
    <dgm:pt modelId="{9C28F2F2-0F64-4AE3-9403-362DF104E75B}" type="parTrans" cxnId="{AE5EA63D-22E9-4471-9AEA-76F670B7DD19}">
      <dgm:prSet/>
      <dgm:spPr/>
      <dgm:t>
        <a:bodyPr/>
        <a:lstStyle/>
        <a:p>
          <a:endParaRPr lang="en-US"/>
        </a:p>
      </dgm:t>
    </dgm:pt>
    <dgm:pt modelId="{5B5B9F64-4873-495A-A8FE-2B06BE606B14}" type="sibTrans" cxnId="{AE5EA63D-22E9-4471-9AEA-76F670B7DD19}">
      <dgm:prSet/>
      <dgm:spPr/>
      <dgm:t>
        <a:bodyPr/>
        <a:lstStyle/>
        <a:p>
          <a:endParaRPr lang="en-US"/>
        </a:p>
      </dgm:t>
    </dgm:pt>
    <dgm:pt modelId="{8F1102D3-A65E-4BBC-92D4-2707E885B7A0}">
      <dgm:prSet custT="1"/>
      <dgm:spPr>
        <a:solidFill>
          <a:srgbClr val="63B7C6">
            <a:alpha val="90000"/>
          </a:srgbClr>
        </a:solidFill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+mj-lt"/>
            </a:rPr>
            <a:t>Target potential clients in their 20s or younger and 60s or older.</a:t>
          </a:r>
        </a:p>
      </dgm:t>
    </dgm:pt>
    <dgm:pt modelId="{9D612DB6-F0ED-49BD-A0D4-04442656301B}" type="parTrans" cxnId="{E5CD5238-A9C2-4E35-B169-A9F0066AF549}">
      <dgm:prSet/>
      <dgm:spPr/>
      <dgm:t>
        <a:bodyPr/>
        <a:lstStyle/>
        <a:p>
          <a:endParaRPr lang="en-US"/>
        </a:p>
      </dgm:t>
    </dgm:pt>
    <dgm:pt modelId="{44B2CE41-05E8-433E-AF3B-F0E116BBCEA2}" type="sibTrans" cxnId="{E5CD5238-A9C2-4E35-B169-A9F0066AF549}">
      <dgm:prSet/>
      <dgm:spPr/>
      <dgm:t>
        <a:bodyPr/>
        <a:lstStyle/>
        <a:p>
          <a:endParaRPr lang="en-US"/>
        </a:p>
      </dgm:t>
    </dgm:pt>
    <dgm:pt modelId="{407ADC60-55BE-49D8-9E79-14CF057B89E2}" type="pres">
      <dgm:prSet presAssocID="{439EF13C-8223-466C-98CB-023D3E9AF32F}" presName="Name0" presStyleCnt="0">
        <dgm:presLayoutVars>
          <dgm:dir/>
          <dgm:animLvl val="lvl"/>
          <dgm:resizeHandles val="exact"/>
        </dgm:presLayoutVars>
      </dgm:prSet>
      <dgm:spPr/>
    </dgm:pt>
    <dgm:pt modelId="{24505794-75BD-4AD0-AA30-17F32DC2734C}" type="pres">
      <dgm:prSet presAssocID="{49B0FFBA-BDF8-4DE7-9624-1971D7512FF2}" presName="linNode" presStyleCnt="0"/>
      <dgm:spPr/>
    </dgm:pt>
    <dgm:pt modelId="{7FA0E38F-AF0A-4030-9A3B-407FC0FBADDB}" type="pres">
      <dgm:prSet presAssocID="{49B0FFBA-BDF8-4DE7-9624-1971D7512FF2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E0E22CCE-E737-4207-A77B-C2FE1D89837F}" type="pres">
      <dgm:prSet presAssocID="{49B0FFBA-BDF8-4DE7-9624-1971D7512FF2}" presName="descendantText" presStyleLbl="alignAccFollowNode1" presStyleIdx="0" presStyleCnt="3">
        <dgm:presLayoutVars>
          <dgm:bulletEnabled/>
        </dgm:presLayoutVars>
      </dgm:prSet>
      <dgm:spPr/>
    </dgm:pt>
    <dgm:pt modelId="{50BE0D55-FFFA-4EA0-9A8D-D7D04AA1CF00}" type="pres">
      <dgm:prSet presAssocID="{023BAEEE-FA57-42F9-AA0C-41DF401C4B09}" presName="sp" presStyleCnt="0"/>
      <dgm:spPr/>
    </dgm:pt>
    <dgm:pt modelId="{3711BA2D-1C22-4747-86A8-5B5024829426}" type="pres">
      <dgm:prSet presAssocID="{3D1EA1FC-31F9-43CF-AAC9-47D475925D06}" presName="linNode" presStyleCnt="0"/>
      <dgm:spPr/>
    </dgm:pt>
    <dgm:pt modelId="{5B4308A7-8044-4D65-9446-E05A6251D0DF}" type="pres">
      <dgm:prSet presAssocID="{3D1EA1FC-31F9-43CF-AAC9-47D475925D06}" presName="parentText" presStyleLbl="alignNode1" presStyleIdx="1" presStyleCnt="3" custLinFactNeighborX="0" custLinFactNeighborY="-2743">
        <dgm:presLayoutVars>
          <dgm:chMax val="1"/>
          <dgm:bulletEnabled/>
        </dgm:presLayoutVars>
      </dgm:prSet>
      <dgm:spPr/>
    </dgm:pt>
    <dgm:pt modelId="{F5F8AA77-0FAD-4E9E-AFDC-6C24802D280B}" type="pres">
      <dgm:prSet presAssocID="{3D1EA1FC-31F9-43CF-AAC9-47D475925D06}" presName="descendantText" presStyleLbl="alignAccFollowNode1" presStyleIdx="1" presStyleCnt="3">
        <dgm:presLayoutVars>
          <dgm:bulletEnabled/>
        </dgm:presLayoutVars>
      </dgm:prSet>
      <dgm:spPr/>
    </dgm:pt>
    <dgm:pt modelId="{9D7DC64C-90C8-46D1-A464-7A0B0AC44333}" type="pres">
      <dgm:prSet presAssocID="{04E8FB69-6E29-40D6-852E-D5F987F369CE}" presName="sp" presStyleCnt="0"/>
      <dgm:spPr/>
    </dgm:pt>
    <dgm:pt modelId="{B9AD69F1-5C92-4C6F-8002-56076D62F475}" type="pres">
      <dgm:prSet presAssocID="{D01EB417-45A0-453C-8A89-D4873B490157}" presName="linNode" presStyleCnt="0"/>
      <dgm:spPr/>
    </dgm:pt>
    <dgm:pt modelId="{5B4392D2-9680-4B44-B7BC-8ED42D24C8E6}" type="pres">
      <dgm:prSet presAssocID="{D01EB417-45A0-453C-8A89-D4873B490157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DC75583-7D2D-4A16-8727-FBAC25BBBB99}" type="pres">
      <dgm:prSet presAssocID="{D01EB417-45A0-453C-8A89-D4873B490157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E5CD5238-A9C2-4E35-B169-A9F0066AF549}" srcId="{D01EB417-45A0-453C-8A89-D4873B490157}" destId="{8F1102D3-A65E-4BBC-92D4-2707E885B7A0}" srcOrd="0" destOrd="0" parTransId="{9D612DB6-F0ED-49BD-A0D4-04442656301B}" sibTransId="{44B2CE41-05E8-433E-AF3B-F0E116BBCEA2}"/>
    <dgm:cxn modelId="{AE5EA63D-22E9-4471-9AEA-76F670B7DD19}" srcId="{439EF13C-8223-466C-98CB-023D3E9AF32F}" destId="{D01EB417-45A0-453C-8A89-D4873B490157}" srcOrd="2" destOrd="0" parTransId="{9C28F2F2-0F64-4AE3-9403-362DF104E75B}" sibTransId="{5B5B9F64-4873-495A-A8FE-2B06BE606B14}"/>
    <dgm:cxn modelId="{D7A74066-6628-4A02-9D03-5E84A1EA1E6A}" srcId="{49B0FFBA-BDF8-4DE7-9624-1971D7512FF2}" destId="{B1EE6BA5-B0F1-4812-85DC-12E7CA880DDA}" srcOrd="0" destOrd="0" parTransId="{A019D85D-E95E-436B-B607-2C2F10191B6E}" sibTransId="{0BC76DC2-33E7-486D-A55B-F1E26E425B52}"/>
    <dgm:cxn modelId="{6798CD81-D2AA-4480-96D4-9B9937A8094C}" type="presOf" srcId="{D01EB417-45A0-453C-8A89-D4873B490157}" destId="{5B4392D2-9680-4B44-B7BC-8ED42D24C8E6}" srcOrd="0" destOrd="0" presId="urn:microsoft.com/office/officeart/2016/7/layout/VerticalSolidActionList"/>
    <dgm:cxn modelId="{86361F94-A075-459A-9FAD-8D0450DF4C6B}" type="presOf" srcId="{92339F34-0810-4D36-9E40-904BB59633D0}" destId="{F5F8AA77-0FAD-4E9E-AFDC-6C24802D280B}" srcOrd="0" destOrd="0" presId="urn:microsoft.com/office/officeart/2016/7/layout/VerticalSolidActionList"/>
    <dgm:cxn modelId="{737ECC9E-F62C-4D80-91B0-6AA1B0F76812}" srcId="{439EF13C-8223-466C-98CB-023D3E9AF32F}" destId="{3D1EA1FC-31F9-43CF-AAC9-47D475925D06}" srcOrd="1" destOrd="0" parTransId="{92EE79C2-F21B-43BB-B50D-980593427FDF}" sibTransId="{04E8FB69-6E29-40D6-852E-D5F987F369CE}"/>
    <dgm:cxn modelId="{4E6CB9AC-DB39-41D5-866D-6D80827F0D13}" type="presOf" srcId="{B1EE6BA5-B0F1-4812-85DC-12E7CA880DDA}" destId="{E0E22CCE-E737-4207-A77B-C2FE1D89837F}" srcOrd="0" destOrd="0" presId="urn:microsoft.com/office/officeart/2016/7/layout/VerticalSolidActionList"/>
    <dgm:cxn modelId="{EC12A2BC-FA84-493F-BB3D-030126CB49C3}" srcId="{3D1EA1FC-31F9-43CF-AAC9-47D475925D06}" destId="{92339F34-0810-4D36-9E40-904BB59633D0}" srcOrd="0" destOrd="0" parTransId="{E21E0144-34A0-4E96-86AA-8075885C7CE8}" sibTransId="{5C8839E2-3324-4ED0-BBD6-B7DE9FF76F25}"/>
    <dgm:cxn modelId="{90D571D1-91E2-4B74-95A5-3339DDE05F6E}" type="presOf" srcId="{3D1EA1FC-31F9-43CF-AAC9-47D475925D06}" destId="{5B4308A7-8044-4D65-9446-E05A6251D0DF}" srcOrd="0" destOrd="0" presId="urn:microsoft.com/office/officeart/2016/7/layout/VerticalSolidActionList"/>
    <dgm:cxn modelId="{7BC584D2-9FA6-4223-B6E8-4DF502937EA5}" type="presOf" srcId="{439EF13C-8223-466C-98CB-023D3E9AF32F}" destId="{407ADC60-55BE-49D8-9E79-14CF057B89E2}" srcOrd="0" destOrd="0" presId="urn:microsoft.com/office/officeart/2016/7/layout/VerticalSolidActionList"/>
    <dgm:cxn modelId="{1E320EEB-CB16-479E-A3EC-E7684AA769ED}" type="presOf" srcId="{8F1102D3-A65E-4BBC-92D4-2707E885B7A0}" destId="{8DC75583-7D2D-4A16-8727-FBAC25BBBB99}" srcOrd="0" destOrd="0" presId="urn:microsoft.com/office/officeart/2016/7/layout/VerticalSolidActionList"/>
    <dgm:cxn modelId="{58FB91F6-5976-41A4-B7CF-5E3AAD98F231}" srcId="{439EF13C-8223-466C-98CB-023D3E9AF32F}" destId="{49B0FFBA-BDF8-4DE7-9624-1971D7512FF2}" srcOrd="0" destOrd="0" parTransId="{5440B558-E3B8-4C41-B0ED-2E1C4109422D}" sibTransId="{023BAEEE-FA57-42F9-AA0C-41DF401C4B09}"/>
    <dgm:cxn modelId="{2D4C86F7-08E1-44F2-B981-328E175367BC}" type="presOf" srcId="{49B0FFBA-BDF8-4DE7-9624-1971D7512FF2}" destId="{7FA0E38F-AF0A-4030-9A3B-407FC0FBADDB}" srcOrd="0" destOrd="0" presId="urn:microsoft.com/office/officeart/2016/7/layout/VerticalSolidActionList"/>
    <dgm:cxn modelId="{418C9A6D-AC77-48BA-BDAF-CC1C075B1BCB}" type="presParOf" srcId="{407ADC60-55BE-49D8-9E79-14CF057B89E2}" destId="{24505794-75BD-4AD0-AA30-17F32DC2734C}" srcOrd="0" destOrd="0" presId="urn:microsoft.com/office/officeart/2016/7/layout/VerticalSolidActionList"/>
    <dgm:cxn modelId="{B927798E-A8B2-4395-8046-AF7C435B2061}" type="presParOf" srcId="{24505794-75BD-4AD0-AA30-17F32DC2734C}" destId="{7FA0E38F-AF0A-4030-9A3B-407FC0FBADDB}" srcOrd="0" destOrd="0" presId="urn:microsoft.com/office/officeart/2016/7/layout/VerticalSolidActionList"/>
    <dgm:cxn modelId="{60DC26F5-2119-4FC9-8EC2-9A925841FF8E}" type="presParOf" srcId="{24505794-75BD-4AD0-AA30-17F32DC2734C}" destId="{E0E22CCE-E737-4207-A77B-C2FE1D89837F}" srcOrd="1" destOrd="0" presId="urn:microsoft.com/office/officeart/2016/7/layout/VerticalSolidActionList"/>
    <dgm:cxn modelId="{1F14A409-5EC8-481E-B436-4D936628228C}" type="presParOf" srcId="{407ADC60-55BE-49D8-9E79-14CF057B89E2}" destId="{50BE0D55-FFFA-4EA0-9A8D-D7D04AA1CF00}" srcOrd="1" destOrd="0" presId="urn:microsoft.com/office/officeart/2016/7/layout/VerticalSolidActionList"/>
    <dgm:cxn modelId="{C58A7F04-C81D-407F-B0FE-DD43A1966F61}" type="presParOf" srcId="{407ADC60-55BE-49D8-9E79-14CF057B89E2}" destId="{3711BA2D-1C22-4747-86A8-5B5024829426}" srcOrd="2" destOrd="0" presId="urn:microsoft.com/office/officeart/2016/7/layout/VerticalSolidActionList"/>
    <dgm:cxn modelId="{BDDFE1A0-DB49-4CED-B260-CA3F6377E223}" type="presParOf" srcId="{3711BA2D-1C22-4747-86A8-5B5024829426}" destId="{5B4308A7-8044-4D65-9446-E05A6251D0DF}" srcOrd="0" destOrd="0" presId="urn:microsoft.com/office/officeart/2016/7/layout/VerticalSolidActionList"/>
    <dgm:cxn modelId="{ABE4D0FA-C78C-4EF8-9B43-10DB89E48C4C}" type="presParOf" srcId="{3711BA2D-1C22-4747-86A8-5B5024829426}" destId="{F5F8AA77-0FAD-4E9E-AFDC-6C24802D280B}" srcOrd="1" destOrd="0" presId="urn:microsoft.com/office/officeart/2016/7/layout/VerticalSolidActionList"/>
    <dgm:cxn modelId="{85AE2CB0-8F07-4775-98CE-2B607892373E}" type="presParOf" srcId="{407ADC60-55BE-49D8-9E79-14CF057B89E2}" destId="{9D7DC64C-90C8-46D1-A464-7A0B0AC44333}" srcOrd="3" destOrd="0" presId="urn:microsoft.com/office/officeart/2016/7/layout/VerticalSolidActionList"/>
    <dgm:cxn modelId="{3A0638F2-8306-4B40-A456-ACDD99D0DF31}" type="presParOf" srcId="{407ADC60-55BE-49D8-9E79-14CF057B89E2}" destId="{B9AD69F1-5C92-4C6F-8002-56076D62F475}" srcOrd="4" destOrd="0" presId="urn:microsoft.com/office/officeart/2016/7/layout/VerticalSolidActionList"/>
    <dgm:cxn modelId="{CD8D76E5-3F41-4174-B8EC-3C6B8468EAC5}" type="presParOf" srcId="{B9AD69F1-5C92-4C6F-8002-56076D62F475}" destId="{5B4392D2-9680-4B44-B7BC-8ED42D24C8E6}" srcOrd="0" destOrd="0" presId="urn:microsoft.com/office/officeart/2016/7/layout/VerticalSolidActionList"/>
    <dgm:cxn modelId="{236016FE-6A23-4962-9094-C20D50A97C16}" type="presParOf" srcId="{B9AD69F1-5C92-4C6F-8002-56076D62F475}" destId="{8DC75583-7D2D-4A16-8727-FBAC25BBBB9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83263-4CA0-41DD-9A38-C4B1EB02F54B}">
      <dsp:nvSpPr>
        <dsp:cNvPr id="0" name=""/>
        <dsp:cNvSpPr/>
      </dsp:nvSpPr>
      <dsp:spPr>
        <a:xfrm>
          <a:off x="0" y="548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E4B5E-27C2-4AA8-BDFD-82DA358B05E8}">
      <dsp:nvSpPr>
        <dsp:cNvPr id="0" name=""/>
        <dsp:cNvSpPr/>
      </dsp:nvSpPr>
      <dsp:spPr>
        <a:xfrm>
          <a:off x="139429" y="104256"/>
          <a:ext cx="253508" cy="253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D0EB5-53FE-4F55-B41A-246F05BE7B27}">
      <dsp:nvSpPr>
        <dsp:cNvPr id="0" name=""/>
        <dsp:cNvSpPr/>
      </dsp:nvSpPr>
      <dsp:spPr>
        <a:xfrm>
          <a:off x="532368" y="548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Introduction to the problem</a:t>
          </a:r>
          <a:r>
            <a:rPr lang="en-US" sz="1600" kern="1200">
              <a:solidFill>
                <a:schemeClr val="bg1"/>
              </a:solidFill>
              <a:latin typeface="Trebuchet MS"/>
            </a:rPr>
            <a:t> </a:t>
          </a:r>
          <a:endParaRPr lang="en-US" sz="1600" kern="1200">
            <a:solidFill>
              <a:schemeClr val="bg1"/>
            </a:solidFill>
          </a:endParaRPr>
        </a:p>
      </dsp:txBody>
      <dsp:txXfrm>
        <a:off x="532368" y="548"/>
        <a:ext cx="10682866" cy="460925"/>
      </dsp:txXfrm>
    </dsp:sp>
    <dsp:sp modelId="{097791F3-BA70-4CF0-9E36-8179D5A45A9C}">
      <dsp:nvSpPr>
        <dsp:cNvPr id="0" name=""/>
        <dsp:cNvSpPr/>
      </dsp:nvSpPr>
      <dsp:spPr>
        <a:xfrm>
          <a:off x="0" y="576705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284DA-6B41-4FFA-8DB1-21F5E5476D3B}">
      <dsp:nvSpPr>
        <dsp:cNvPr id="0" name=""/>
        <dsp:cNvSpPr/>
      </dsp:nvSpPr>
      <dsp:spPr>
        <a:xfrm>
          <a:off x="139429" y="680413"/>
          <a:ext cx="253508" cy="253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05D24-09A7-46F0-829A-6B4D8E7A7602}">
      <dsp:nvSpPr>
        <dsp:cNvPr id="0" name=""/>
        <dsp:cNvSpPr/>
      </dsp:nvSpPr>
      <dsp:spPr>
        <a:xfrm>
          <a:off x="532368" y="576705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Data Collection</a:t>
          </a:r>
        </a:p>
      </dsp:txBody>
      <dsp:txXfrm>
        <a:off x="532368" y="576705"/>
        <a:ext cx="10682866" cy="460925"/>
      </dsp:txXfrm>
    </dsp:sp>
    <dsp:sp modelId="{2E3690B9-3F52-490E-A061-27A787953330}">
      <dsp:nvSpPr>
        <dsp:cNvPr id="0" name=""/>
        <dsp:cNvSpPr/>
      </dsp:nvSpPr>
      <dsp:spPr>
        <a:xfrm>
          <a:off x="0" y="1152862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4F960-EA34-4BF2-B54D-4288B048D773}">
      <dsp:nvSpPr>
        <dsp:cNvPr id="0" name=""/>
        <dsp:cNvSpPr/>
      </dsp:nvSpPr>
      <dsp:spPr>
        <a:xfrm>
          <a:off x="139429" y="1256570"/>
          <a:ext cx="253508" cy="253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8826-2ACB-4DC4-8FD0-ADF0BD5BC156}">
      <dsp:nvSpPr>
        <dsp:cNvPr id="0" name=""/>
        <dsp:cNvSpPr/>
      </dsp:nvSpPr>
      <dsp:spPr>
        <a:xfrm>
          <a:off x="532368" y="1152862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Data Visualization</a:t>
          </a:r>
        </a:p>
      </dsp:txBody>
      <dsp:txXfrm>
        <a:off x="532368" y="1152862"/>
        <a:ext cx="10682866" cy="460925"/>
      </dsp:txXfrm>
    </dsp:sp>
    <dsp:sp modelId="{3C6CB623-BED8-4986-B683-08A0676ECEA7}">
      <dsp:nvSpPr>
        <dsp:cNvPr id="0" name=""/>
        <dsp:cNvSpPr/>
      </dsp:nvSpPr>
      <dsp:spPr>
        <a:xfrm>
          <a:off x="0" y="1729018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F9E37-EEFF-4BBA-A7AA-B261F241D543}">
      <dsp:nvSpPr>
        <dsp:cNvPr id="0" name=""/>
        <dsp:cNvSpPr/>
      </dsp:nvSpPr>
      <dsp:spPr>
        <a:xfrm>
          <a:off x="139429" y="1832727"/>
          <a:ext cx="253508" cy="253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8728F-C8F9-4FBB-BDB4-9810EBD53DDA}">
      <dsp:nvSpPr>
        <dsp:cNvPr id="0" name=""/>
        <dsp:cNvSpPr/>
      </dsp:nvSpPr>
      <dsp:spPr>
        <a:xfrm>
          <a:off x="532368" y="1729018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Data Preparation</a:t>
          </a:r>
          <a:r>
            <a:rPr lang="en-US" sz="1600" kern="1200">
              <a:solidFill>
                <a:schemeClr val="bg1"/>
              </a:solidFill>
              <a:latin typeface="Trebuchet MS"/>
            </a:rPr>
            <a:t> </a:t>
          </a:r>
          <a:endParaRPr lang="en-US" sz="1600" kern="1200">
            <a:solidFill>
              <a:schemeClr val="bg1"/>
            </a:solidFill>
          </a:endParaRPr>
        </a:p>
      </dsp:txBody>
      <dsp:txXfrm>
        <a:off x="532368" y="1729018"/>
        <a:ext cx="10682866" cy="460925"/>
      </dsp:txXfrm>
    </dsp:sp>
    <dsp:sp modelId="{C8524642-A1A2-4CC7-98A7-FE58245A780D}">
      <dsp:nvSpPr>
        <dsp:cNvPr id="0" name=""/>
        <dsp:cNvSpPr/>
      </dsp:nvSpPr>
      <dsp:spPr>
        <a:xfrm>
          <a:off x="0" y="2305175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F1D39-D4EE-4F84-9E5A-F5E661924D71}">
      <dsp:nvSpPr>
        <dsp:cNvPr id="0" name=""/>
        <dsp:cNvSpPr/>
      </dsp:nvSpPr>
      <dsp:spPr>
        <a:xfrm>
          <a:off x="139429" y="2408883"/>
          <a:ext cx="253508" cy="2535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26674-1DE1-463F-91BE-F3AA767AA022}">
      <dsp:nvSpPr>
        <dsp:cNvPr id="0" name=""/>
        <dsp:cNvSpPr/>
      </dsp:nvSpPr>
      <dsp:spPr>
        <a:xfrm>
          <a:off x="532368" y="2305175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Possible Methods</a:t>
          </a:r>
        </a:p>
      </dsp:txBody>
      <dsp:txXfrm>
        <a:off x="532368" y="2305175"/>
        <a:ext cx="10682866" cy="460925"/>
      </dsp:txXfrm>
    </dsp:sp>
    <dsp:sp modelId="{7E7B2B0B-CC44-4C08-84FC-4A5369D563EB}">
      <dsp:nvSpPr>
        <dsp:cNvPr id="0" name=""/>
        <dsp:cNvSpPr/>
      </dsp:nvSpPr>
      <dsp:spPr>
        <a:xfrm>
          <a:off x="0" y="2881332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AE46F-8126-4DE9-AD62-EF5183051107}">
      <dsp:nvSpPr>
        <dsp:cNvPr id="0" name=""/>
        <dsp:cNvSpPr/>
      </dsp:nvSpPr>
      <dsp:spPr>
        <a:xfrm>
          <a:off x="139429" y="2985040"/>
          <a:ext cx="253508" cy="2535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7BE51-2667-49C1-8CFE-229A419B75B8}">
      <dsp:nvSpPr>
        <dsp:cNvPr id="0" name=""/>
        <dsp:cNvSpPr/>
      </dsp:nvSpPr>
      <dsp:spPr>
        <a:xfrm>
          <a:off x="532368" y="2881332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Results</a:t>
          </a:r>
          <a:r>
            <a:rPr lang="en-US" sz="1600" kern="1200">
              <a:solidFill>
                <a:schemeClr val="bg1"/>
              </a:solidFill>
              <a:latin typeface="Trebuchet MS"/>
            </a:rPr>
            <a:t> </a:t>
          </a:r>
        </a:p>
      </dsp:txBody>
      <dsp:txXfrm>
        <a:off x="532368" y="2881332"/>
        <a:ext cx="10682866" cy="460925"/>
      </dsp:txXfrm>
    </dsp:sp>
    <dsp:sp modelId="{110F2974-12B9-4F95-80C5-4E7420EC915F}">
      <dsp:nvSpPr>
        <dsp:cNvPr id="0" name=""/>
        <dsp:cNvSpPr/>
      </dsp:nvSpPr>
      <dsp:spPr>
        <a:xfrm>
          <a:off x="0" y="3457489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6FA5-E937-4A7D-B277-847D8DD0AEBD}">
      <dsp:nvSpPr>
        <dsp:cNvPr id="0" name=""/>
        <dsp:cNvSpPr/>
      </dsp:nvSpPr>
      <dsp:spPr>
        <a:xfrm>
          <a:off x="139429" y="3561197"/>
          <a:ext cx="253508" cy="253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82394-8698-4AE7-97A4-C36A41CA1094}">
      <dsp:nvSpPr>
        <dsp:cNvPr id="0" name=""/>
        <dsp:cNvSpPr/>
      </dsp:nvSpPr>
      <dsp:spPr>
        <a:xfrm>
          <a:off x="532368" y="3457489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Comparison between models</a:t>
          </a:r>
          <a:endParaRPr lang="en-US" sz="1600" kern="1200"/>
        </a:p>
      </dsp:txBody>
      <dsp:txXfrm>
        <a:off x="532368" y="3457489"/>
        <a:ext cx="10682866" cy="460925"/>
      </dsp:txXfrm>
    </dsp:sp>
    <dsp:sp modelId="{04808463-4B0F-41BD-A1DE-26CA9CD13C9F}">
      <dsp:nvSpPr>
        <dsp:cNvPr id="0" name=""/>
        <dsp:cNvSpPr/>
      </dsp:nvSpPr>
      <dsp:spPr>
        <a:xfrm>
          <a:off x="0" y="4033645"/>
          <a:ext cx="11215234" cy="460925"/>
        </a:xfrm>
        <a:prstGeom prst="roundRect">
          <a:avLst>
            <a:gd name="adj" fmla="val 10000"/>
          </a:avLst>
        </a:prstGeom>
        <a:solidFill>
          <a:srgbClr val="63B7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F1D3E-9DA8-4808-AA43-76B0B7714E44}">
      <dsp:nvSpPr>
        <dsp:cNvPr id="0" name=""/>
        <dsp:cNvSpPr/>
      </dsp:nvSpPr>
      <dsp:spPr>
        <a:xfrm>
          <a:off x="139429" y="4137354"/>
          <a:ext cx="253508" cy="25350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ACAC7-8FB0-4022-8DCC-97001CBA9091}">
      <dsp:nvSpPr>
        <dsp:cNvPr id="0" name=""/>
        <dsp:cNvSpPr/>
      </dsp:nvSpPr>
      <dsp:spPr>
        <a:xfrm>
          <a:off x="532368" y="4033645"/>
          <a:ext cx="10682866" cy="46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1" tIns="48781" rIns="48781" bIns="487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Trebuchet MS"/>
            </a:rPr>
            <a:t>Future Prospect</a:t>
          </a:r>
          <a:endParaRPr lang="en-US" sz="1600" kern="1200">
            <a:solidFill>
              <a:schemeClr val="bg1"/>
            </a:solidFill>
          </a:endParaRPr>
        </a:p>
      </dsp:txBody>
      <dsp:txXfrm>
        <a:off x="532368" y="4033645"/>
        <a:ext cx="10682866" cy="460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F05F2-5007-45AD-9B0B-B35C3779D50A}">
      <dsp:nvSpPr>
        <dsp:cNvPr id="0" name=""/>
        <dsp:cNvSpPr/>
      </dsp:nvSpPr>
      <dsp:spPr>
        <a:xfrm>
          <a:off x="809580" y="1077104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E6DB4-DDCF-44D1-B790-F0F6BD26FEF7}">
      <dsp:nvSpPr>
        <dsp:cNvPr id="0" name=""/>
        <dsp:cNvSpPr/>
      </dsp:nvSpPr>
      <dsp:spPr>
        <a:xfrm>
          <a:off x="4748" y="2038323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solidFill>
                <a:schemeClr val="bg1"/>
              </a:solidFill>
            </a:rPr>
            <a:t>Imbalanced Dataset</a:t>
          </a:r>
        </a:p>
      </dsp:txBody>
      <dsp:txXfrm>
        <a:off x="4748" y="2038323"/>
        <a:ext cx="2476406" cy="371460"/>
      </dsp:txXfrm>
    </dsp:sp>
    <dsp:sp modelId="{87B401BE-C6AE-4883-B9A7-352B31BE4E50}">
      <dsp:nvSpPr>
        <dsp:cNvPr id="0" name=""/>
        <dsp:cNvSpPr/>
      </dsp:nvSpPr>
      <dsp:spPr>
        <a:xfrm>
          <a:off x="4748" y="2453727"/>
          <a:ext cx="2476406" cy="82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87680-D41F-4D71-BB84-4E77ADA6428F}">
      <dsp:nvSpPr>
        <dsp:cNvPr id="0" name=""/>
        <dsp:cNvSpPr/>
      </dsp:nvSpPr>
      <dsp:spPr>
        <a:xfrm>
          <a:off x="3719357" y="1077104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CB795-A59A-4D44-8C24-AA62025091F6}">
      <dsp:nvSpPr>
        <dsp:cNvPr id="0" name=""/>
        <dsp:cNvSpPr/>
      </dsp:nvSpPr>
      <dsp:spPr>
        <a:xfrm>
          <a:off x="2914525" y="2038323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solidFill>
                <a:schemeClr val="bg1"/>
              </a:solidFill>
            </a:rPr>
            <a:t>Pipeline</a:t>
          </a:r>
        </a:p>
      </dsp:txBody>
      <dsp:txXfrm>
        <a:off x="2914525" y="2038323"/>
        <a:ext cx="2476406" cy="371460"/>
      </dsp:txXfrm>
    </dsp:sp>
    <dsp:sp modelId="{5E24BC41-1C4F-4588-AE1B-9DD4E9D2E4C1}">
      <dsp:nvSpPr>
        <dsp:cNvPr id="0" name=""/>
        <dsp:cNvSpPr/>
      </dsp:nvSpPr>
      <dsp:spPr>
        <a:xfrm>
          <a:off x="2914525" y="2453727"/>
          <a:ext cx="2476406" cy="82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1"/>
              </a:solidFill>
            </a:rPr>
            <a:t>- String Indexer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1"/>
              </a:solidFill>
            </a:rPr>
            <a:t>- One-Hot</a:t>
          </a:r>
          <a:r>
            <a:rPr lang="en-US" sz="1500" kern="1200">
              <a:solidFill>
                <a:schemeClr val="bg1"/>
              </a:solidFill>
              <a:latin typeface="Trebuchet MS"/>
            </a:rPr>
            <a:t> Encoding</a:t>
          </a:r>
          <a:endParaRPr lang="en-US" sz="1500" kern="1200">
            <a:solidFill>
              <a:schemeClr val="bg1"/>
            </a:solidFill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1"/>
              </a:solidFill>
            </a:rPr>
            <a:t>- Vector Assembler</a:t>
          </a:r>
        </a:p>
      </dsp:txBody>
      <dsp:txXfrm>
        <a:off x="2914525" y="2453727"/>
        <a:ext cx="2476406" cy="820506"/>
      </dsp:txXfrm>
    </dsp:sp>
    <dsp:sp modelId="{DC4D522D-7986-4AFB-9CC0-7760D46780B3}">
      <dsp:nvSpPr>
        <dsp:cNvPr id="0" name=""/>
        <dsp:cNvSpPr/>
      </dsp:nvSpPr>
      <dsp:spPr>
        <a:xfrm>
          <a:off x="6629135" y="1077104"/>
          <a:ext cx="866742" cy="866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6FCA1-7D5D-45B0-88BA-5CB651C5FAB3}">
      <dsp:nvSpPr>
        <dsp:cNvPr id="0" name=""/>
        <dsp:cNvSpPr/>
      </dsp:nvSpPr>
      <dsp:spPr>
        <a:xfrm>
          <a:off x="5824303" y="2038323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solidFill>
                <a:schemeClr val="bg1"/>
              </a:solidFill>
            </a:rPr>
            <a:t>Feature scaling</a:t>
          </a:r>
        </a:p>
      </dsp:txBody>
      <dsp:txXfrm>
        <a:off x="5824303" y="2038323"/>
        <a:ext cx="2476406" cy="371460"/>
      </dsp:txXfrm>
    </dsp:sp>
    <dsp:sp modelId="{4AA59F6A-66C9-4A5A-9BFF-87F09E3A2BD6}">
      <dsp:nvSpPr>
        <dsp:cNvPr id="0" name=""/>
        <dsp:cNvSpPr/>
      </dsp:nvSpPr>
      <dsp:spPr>
        <a:xfrm>
          <a:off x="5824303" y="2453727"/>
          <a:ext cx="2476406" cy="82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D45F98-FCE6-4659-9F7C-D5B1DFA23EB6}">
      <dsp:nvSpPr>
        <dsp:cNvPr id="0" name=""/>
        <dsp:cNvSpPr/>
      </dsp:nvSpPr>
      <dsp:spPr>
        <a:xfrm>
          <a:off x="9538912" y="1077104"/>
          <a:ext cx="866742" cy="866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C784A-96BB-418F-AA91-9ACD92F16CF8}">
      <dsp:nvSpPr>
        <dsp:cNvPr id="0" name=""/>
        <dsp:cNvSpPr/>
      </dsp:nvSpPr>
      <dsp:spPr>
        <a:xfrm>
          <a:off x="8734080" y="2038323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solidFill>
                <a:schemeClr val="bg1"/>
              </a:solidFill>
            </a:rPr>
            <a:t>- min max scaler</a:t>
          </a:r>
        </a:p>
      </dsp:txBody>
      <dsp:txXfrm>
        <a:off x="8734080" y="2038323"/>
        <a:ext cx="2476406" cy="371460"/>
      </dsp:txXfrm>
    </dsp:sp>
    <dsp:sp modelId="{6E755CDC-E8B4-4EEB-90D4-B783141533ED}">
      <dsp:nvSpPr>
        <dsp:cNvPr id="0" name=""/>
        <dsp:cNvSpPr/>
      </dsp:nvSpPr>
      <dsp:spPr>
        <a:xfrm>
          <a:off x="8734080" y="2453727"/>
          <a:ext cx="2476406" cy="82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1B773-4786-4AB4-97DB-EDD80386E000}">
      <dsp:nvSpPr>
        <dsp:cNvPr id="0" name=""/>
        <dsp:cNvSpPr/>
      </dsp:nvSpPr>
      <dsp:spPr>
        <a:xfrm>
          <a:off x="-4518134" y="-692823"/>
          <a:ext cx="5382294" cy="5382294"/>
        </a:xfrm>
        <a:prstGeom prst="blockArc">
          <a:avLst>
            <a:gd name="adj1" fmla="val 18900000"/>
            <a:gd name="adj2" fmla="val 2700000"/>
            <a:gd name="adj3" fmla="val 40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017023-D308-469F-BEDF-110D3216DC95}">
      <dsp:nvSpPr>
        <dsp:cNvPr id="0" name=""/>
        <dsp:cNvSpPr/>
      </dsp:nvSpPr>
      <dsp:spPr>
        <a:xfrm>
          <a:off x="555765" y="399664"/>
          <a:ext cx="5527366" cy="7993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46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None/>
          </a:pPr>
          <a:r>
            <a:rPr lang="en-US" sz="1800" kern="1200">
              <a:latin typeface="+mj-lt"/>
              <a:cs typeface="Arial"/>
            </a:rPr>
            <a:t>We choose random forest for our project</a:t>
          </a:r>
          <a:endParaRPr lang="en-US" sz="1800" kern="1200"/>
        </a:p>
      </dsp:txBody>
      <dsp:txXfrm>
        <a:off x="555765" y="399664"/>
        <a:ext cx="5527366" cy="799329"/>
      </dsp:txXfrm>
    </dsp:sp>
    <dsp:sp modelId="{C3732509-7CD9-4E5D-9318-54EBE49BC4F8}">
      <dsp:nvSpPr>
        <dsp:cNvPr id="0" name=""/>
        <dsp:cNvSpPr/>
      </dsp:nvSpPr>
      <dsp:spPr>
        <a:xfrm>
          <a:off x="56184" y="299748"/>
          <a:ext cx="999162" cy="999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F71B6-95AE-43AA-B346-73D59D6F0359}">
      <dsp:nvSpPr>
        <dsp:cNvPr id="0" name=""/>
        <dsp:cNvSpPr/>
      </dsp:nvSpPr>
      <dsp:spPr>
        <a:xfrm>
          <a:off x="846321" y="1598659"/>
          <a:ext cx="5236810" cy="7993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46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None/>
          </a:pPr>
          <a:r>
            <a:rPr lang="en-US" sz="1800" kern="1200">
              <a:latin typeface="+mj-lt"/>
              <a:cs typeface="Arial"/>
            </a:rPr>
            <a:t>The model takes the client data from bank and generates list with predicted term subscription column</a:t>
          </a:r>
          <a:endParaRPr lang="en-US" sz="1800" kern="1200"/>
        </a:p>
      </dsp:txBody>
      <dsp:txXfrm>
        <a:off x="846321" y="1598659"/>
        <a:ext cx="5236810" cy="799329"/>
      </dsp:txXfrm>
    </dsp:sp>
    <dsp:sp modelId="{044697A2-E74D-4150-B5CE-B5479A70F71A}">
      <dsp:nvSpPr>
        <dsp:cNvPr id="0" name=""/>
        <dsp:cNvSpPr/>
      </dsp:nvSpPr>
      <dsp:spPr>
        <a:xfrm>
          <a:off x="346740" y="1498742"/>
          <a:ext cx="999162" cy="999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DB9ED-8402-4889-B8FD-4A36A5ACC661}">
      <dsp:nvSpPr>
        <dsp:cNvPr id="0" name=""/>
        <dsp:cNvSpPr/>
      </dsp:nvSpPr>
      <dsp:spPr>
        <a:xfrm>
          <a:off x="555765" y="2797653"/>
          <a:ext cx="5527366" cy="7993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46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  <a:cs typeface="Arial"/>
            </a:rPr>
            <a:t>Marketing team designs next campaign based on this prediction from our model</a:t>
          </a:r>
          <a:endParaRPr lang="en-US" sz="1800" kern="1200"/>
        </a:p>
      </dsp:txBody>
      <dsp:txXfrm>
        <a:off x="555765" y="2797653"/>
        <a:ext cx="5527366" cy="799329"/>
      </dsp:txXfrm>
    </dsp:sp>
    <dsp:sp modelId="{C726A6E3-4D46-44EE-B865-7CC0EB043A2A}">
      <dsp:nvSpPr>
        <dsp:cNvPr id="0" name=""/>
        <dsp:cNvSpPr/>
      </dsp:nvSpPr>
      <dsp:spPr>
        <a:xfrm>
          <a:off x="56184" y="2697737"/>
          <a:ext cx="999162" cy="999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22CCE-E737-4207-A77B-C2FE1D89837F}">
      <dsp:nvSpPr>
        <dsp:cNvPr id="0" name=""/>
        <dsp:cNvSpPr/>
      </dsp:nvSpPr>
      <dsp:spPr>
        <a:xfrm>
          <a:off x="1187226" y="1456"/>
          <a:ext cx="4748904" cy="1492415"/>
        </a:xfrm>
        <a:prstGeom prst="rect">
          <a:avLst/>
        </a:prstGeom>
        <a:solidFill>
          <a:srgbClr val="63B7C6">
            <a:alpha val="90000"/>
          </a:srgb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2" tIns="379074" rIns="92142" bIns="3790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+mj-lt"/>
            </a:rPr>
            <a:t>Bank can target the customers based on the marital status</a:t>
          </a:r>
          <a:r>
            <a:rPr lang="en-US" sz="1800" kern="1200">
              <a:solidFill>
                <a:schemeClr val="bg1"/>
              </a:solidFill>
            </a:rPr>
            <a:t>.</a:t>
          </a:r>
          <a:endParaRPr lang="en-US" sz="1800" kern="1200"/>
        </a:p>
      </dsp:txBody>
      <dsp:txXfrm>
        <a:off x="1187226" y="1456"/>
        <a:ext cx="4748904" cy="1492415"/>
      </dsp:txXfrm>
    </dsp:sp>
    <dsp:sp modelId="{7FA0E38F-AF0A-4030-9A3B-407FC0FBADDB}">
      <dsp:nvSpPr>
        <dsp:cNvPr id="0" name=""/>
        <dsp:cNvSpPr/>
      </dsp:nvSpPr>
      <dsp:spPr>
        <a:xfrm>
          <a:off x="0" y="1456"/>
          <a:ext cx="1187226" cy="1492415"/>
        </a:xfrm>
        <a:prstGeom prst="rect">
          <a:avLst/>
        </a:prstGeom>
        <a:gradFill rotWithShape="0">
          <a:gsLst>
            <a:gs pos="100000">
              <a:schemeClr val="accent1"/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24" tIns="147417" rIns="62824" bIns="14741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/>
            </a:rPr>
            <a:t>Marital Status</a:t>
          </a:r>
          <a:endParaRPr lang="en-US" sz="2400" kern="1200"/>
        </a:p>
      </dsp:txBody>
      <dsp:txXfrm>
        <a:off x="0" y="1456"/>
        <a:ext cx="1187226" cy="1492415"/>
      </dsp:txXfrm>
    </dsp:sp>
    <dsp:sp modelId="{F5F8AA77-0FAD-4E9E-AFDC-6C24802D280B}">
      <dsp:nvSpPr>
        <dsp:cNvPr id="0" name=""/>
        <dsp:cNvSpPr/>
      </dsp:nvSpPr>
      <dsp:spPr>
        <a:xfrm>
          <a:off x="1187226" y="1583416"/>
          <a:ext cx="4748904" cy="1492415"/>
        </a:xfrm>
        <a:prstGeom prst="rect">
          <a:avLst/>
        </a:prstGeom>
        <a:solidFill>
          <a:srgbClr val="63B7C6">
            <a:alpha val="90000"/>
          </a:srgb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2" tIns="379074" rIns="92142" bIns="3790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+mj-lt"/>
            </a:rPr>
            <a:t>Focus its activity throughout fall and winter since the potential clients opted these seasons</a:t>
          </a:r>
        </a:p>
      </dsp:txBody>
      <dsp:txXfrm>
        <a:off x="1187226" y="1583416"/>
        <a:ext cx="4748904" cy="1492415"/>
      </dsp:txXfrm>
    </dsp:sp>
    <dsp:sp modelId="{5B4308A7-8044-4D65-9446-E05A6251D0DF}">
      <dsp:nvSpPr>
        <dsp:cNvPr id="0" name=""/>
        <dsp:cNvSpPr/>
      </dsp:nvSpPr>
      <dsp:spPr>
        <a:xfrm>
          <a:off x="0" y="1542479"/>
          <a:ext cx="1187226" cy="1492415"/>
        </a:xfrm>
        <a:prstGeom prst="rect">
          <a:avLst/>
        </a:prstGeom>
        <a:gradFill rotWithShape="0">
          <a:gsLst>
            <a:gs pos="100000">
              <a:srgbClr val="0C75AC"/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24" tIns="147417" rIns="62824" bIns="14741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/>
            </a:rPr>
            <a:t>Season</a:t>
          </a:r>
          <a:endParaRPr lang="en-US" sz="2400" kern="1200"/>
        </a:p>
      </dsp:txBody>
      <dsp:txXfrm>
        <a:off x="0" y="1542479"/>
        <a:ext cx="1187226" cy="1492415"/>
      </dsp:txXfrm>
    </dsp:sp>
    <dsp:sp modelId="{8DC75583-7D2D-4A16-8727-FBAC25BBBB99}">
      <dsp:nvSpPr>
        <dsp:cNvPr id="0" name=""/>
        <dsp:cNvSpPr/>
      </dsp:nvSpPr>
      <dsp:spPr>
        <a:xfrm>
          <a:off x="1187226" y="3165376"/>
          <a:ext cx="4748904" cy="1492415"/>
        </a:xfrm>
        <a:prstGeom prst="rect">
          <a:avLst/>
        </a:prstGeom>
        <a:solidFill>
          <a:srgbClr val="63B7C6">
            <a:alpha val="90000"/>
          </a:srgb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2" tIns="379074" rIns="92142" bIns="3790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+mj-lt"/>
            </a:rPr>
            <a:t>Target potential clients in their 20s or younger and 60s or older.</a:t>
          </a:r>
        </a:p>
      </dsp:txBody>
      <dsp:txXfrm>
        <a:off x="1187226" y="3165376"/>
        <a:ext cx="4748904" cy="1492415"/>
      </dsp:txXfrm>
    </dsp:sp>
    <dsp:sp modelId="{5B4392D2-9680-4B44-B7BC-8ED42D24C8E6}">
      <dsp:nvSpPr>
        <dsp:cNvPr id="0" name=""/>
        <dsp:cNvSpPr/>
      </dsp:nvSpPr>
      <dsp:spPr>
        <a:xfrm>
          <a:off x="0" y="3165376"/>
          <a:ext cx="1187226" cy="1492415"/>
        </a:xfrm>
        <a:prstGeom prst="rect">
          <a:avLst/>
        </a:prstGeom>
        <a:gradFill rotWithShape="0">
          <a:gsLst>
            <a:gs pos="100000">
              <a:srgbClr val="0C75AC"/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24" tIns="147417" rIns="62824" bIns="14741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/>
            </a:rPr>
            <a:t>Age</a:t>
          </a:r>
          <a:endParaRPr lang="en-US" sz="2400" kern="1200"/>
        </a:p>
      </dsp:txBody>
      <dsp:txXfrm>
        <a:off x="0" y="3165376"/>
        <a:ext cx="1187226" cy="1492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4/30/21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4.safelinks.protection.outlook.com/?url=https%3A%2F%2Farchive.ics.uci.edu%2Fml%2Fdatasets%2FBank%2BMarketing&amp;data=04%7C01%7Cs_v304%40txstate.edu%7Caa028dd69b8d4a71c28608d8eb07b339%7Cb19c134a14c94d4caf65c420f94c8cbb%7C0%7C0%7C637517765660981477%7CUnknown%7CTWFpbGZsb3d8eyJWIjoiMC4wLjAwMDAiLCJQIjoiV2luMzIiLCJBTiI6Ik1haWwiLCJXVCI6Mn0%3D%7C1000&amp;sdata=GtHIfIzV1E0q0nPoyjgrpEdLf%2FSdNudWeztOT7SiZ7s%3D&amp;reserved=0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Prediction of Term Deposit Subscription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7"/>
            <a:ext cx="7077456" cy="2553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latin typeface="Trebuchet MS"/>
                <a:cs typeface="Arial"/>
              </a:rPr>
              <a:t>Presented by Team 4:</a:t>
            </a:r>
          </a:p>
          <a:p>
            <a:pPr marL="0" indent="0">
              <a:buNone/>
            </a:pPr>
            <a:r>
              <a:rPr lang="en-US" sz="1600">
                <a:latin typeface="Trebuchet MS"/>
                <a:cs typeface="Arial"/>
              </a:rPr>
              <a:t>Keerthi </a:t>
            </a:r>
            <a:r>
              <a:rPr lang="en-US" sz="1600" err="1">
                <a:latin typeface="Trebuchet MS"/>
                <a:cs typeface="Arial"/>
              </a:rPr>
              <a:t>Kamarthi</a:t>
            </a:r>
            <a:endParaRPr lang="en-US" sz="1600">
              <a:latin typeface="Trebuchet MS"/>
            </a:endParaRPr>
          </a:p>
          <a:p>
            <a:pPr marL="0" indent="0">
              <a:buNone/>
            </a:pPr>
            <a:r>
              <a:rPr lang="en-US" sz="1600">
                <a:latin typeface="Trebuchet MS"/>
                <a:cs typeface="Arial"/>
              </a:rPr>
              <a:t>Mumtaz Bano</a:t>
            </a:r>
          </a:p>
          <a:p>
            <a:pPr marL="0" indent="0">
              <a:buNone/>
            </a:pPr>
            <a:r>
              <a:rPr lang="en-US" sz="1600">
                <a:latin typeface="Trebuchet MS"/>
                <a:cs typeface="Arial"/>
              </a:rPr>
              <a:t>Shruti Vyas</a:t>
            </a:r>
          </a:p>
          <a:p>
            <a:pPr marL="0" indent="0">
              <a:buNone/>
            </a:pPr>
            <a:r>
              <a:rPr lang="en-US" sz="1600">
                <a:latin typeface="Trebuchet MS"/>
                <a:cs typeface="Arial"/>
              </a:rPr>
              <a:t>Sowjanya Vanga</a:t>
            </a:r>
          </a:p>
          <a:p>
            <a:pPr marL="0" indent="0">
              <a:buNone/>
            </a:pPr>
            <a:r>
              <a:rPr lang="en-US" sz="1600">
                <a:latin typeface="Trebuchet MS"/>
                <a:cs typeface="Arial"/>
              </a:rPr>
              <a:t>Tejaswi </a:t>
            </a:r>
            <a:r>
              <a:rPr lang="en-US" sz="1600" err="1">
                <a:latin typeface="Trebuchet MS"/>
                <a:cs typeface="Arial"/>
              </a:rPr>
              <a:t>Yadala</a:t>
            </a:r>
            <a:endParaRPr lang="en-US" sz="1600">
              <a:latin typeface="Trebuchet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02D0-034E-4994-A38D-E69F58CB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4800"/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C8C5F-9B1C-4C2B-B6CD-E99D78AA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12" name="Video 11">
            <a:extLst>
              <a:ext uri="{FF2B5EF4-FFF2-40B4-BE49-F238E27FC236}">
                <a16:creationId xmlns:a16="http://schemas.microsoft.com/office/drawing/2014/main" id="{6E4B493C-C75A-471A-AB80-E885C744E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364" r="-1" b="16856"/>
          <a:stretch/>
        </p:blipFill>
        <p:spPr>
          <a:xfrm>
            <a:off x="4233969" y="1852124"/>
            <a:ext cx="7591645" cy="3783036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08595BC-B826-4EC3-99F4-B54A9EEAE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2363223"/>
            <a:ext cx="3652610" cy="36605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>
                <a:latin typeface="Trebuchet MS"/>
                <a:cs typeface="Arial"/>
              </a:rPr>
              <a:t>What is it?</a:t>
            </a:r>
            <a:endParaRPr lang="en-US" sz="2400">
              <a:latin typeface="Trebuchet MS"/>
            </a:endParaRPr>
          </a:p>
          <a:p>
            <a:pPr marL="285750" indent="-285750">
              <a:buChar char="•"/>
            </a:pPr>
            <a:r>
              <a:rPr lang="en-US" sz="2400">
                <a:latin typeface="Trebuchet MS"/>
                <a:cs typeface="Arial"/>
              </a:rPr>
              <a:t>Supervised &amp; Unsupervised learning models</a:t>
            </a:r>
          </a:p>
          <a:p>
            <a:pPr marL="285750" indent="-285750">
              <a:buChar char="•"/>
            </a:pPr>
            <a:r>
              <a:rPr lang="en-US" sz="2400">
                <a:latin typeface="Trebuchet MS"/>
                <a:cs typeface="Arial"/>
              </a:rPr>
              <a:t>Models chosen</a:t>
            </a:r>
          </a:p>
          <a:p>
            <a:pPr marL="285750" indent="-285750">
              <a:buChar char="•"/>
            </a:pPr>
            <a:r>
              <a:rPr lang="en-US" sz="2400">
                <a:ea typeface="+mn-lt"/>
                <a:cs typeface="+mn-lt"/>
              </a:rPr>
              <a:t>Selecting features and Data split</a:t>
            </a:r>
            <a:endParaRPr lang="en-US" sz="2400">
              <a:latin typeface="Trebuchet MS"/>
              <a:cs typeface="Arial"/>
            </a:endParaRPr>
          </a:p>
          <a:p>
            <a:pPr marL="285750" indent="-285750">
              <a:buChar char="•"/>
            </a:pPr>
            <a:endParaRPr lang="en-US">
              <a:latin typeface="Trebuchet MS"/>
              <a:cs typeface="Arial"/>
            </a:endParaRPr>
          </a:p>
          <a:p>
            <a:pPr marL="285750" indent="-285750"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3969806-88E8-4814-BD2C-7B6AC96C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38BD5-B9C4-40BD-80F1-5886FA8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097758C-110C-4076-AD3D-B8C63F9C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8" y="1609965"/>
            <a:ext cx="70601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Trebuchet MS"/>
                <a:cs typeface="Arial"/>
              </a:rPr>
              <a:t>Learns the probability of sample that belongs to certain class</a:t>
            </a:r>
          </a:p>
          <a:p>
            <a:r>
              <a:rPr lang="en-US" sz="2400">
                <a:latin typeface="Trebuchet MS"/>
                <a:cs typeface="Arial"/>
              </a:rPr>
              <a:t>It uses sigmoid function which maps the real numbers into range of (0,1)</a:t>
            </a:r>
          </a:p>
          <a:p>
            <a:r>
              <a:rPr lang="en-US" sz="2400">
                <a:latin typeface="Trebuchet MS"/>
                <a:cs typeface="Arial"/>
              </a:rPr>
              <a:t>Fit data on train and </a:t>
            </a:r>
            <a:r>
              <a:rPr lang="en-US" sz="2400">
                <a:latin typeface="Trebuchet MS"/>
                <a:ea typeface="+mn-lt"/>
                <a:cs typeface="+mn-lt"/>
              </a:rPr>
              <a:t>prediction of target.</a:t>
            </a:r>
            <a:endParaRPr lang="en-US" sz="2400">
              <a:latin typeface="Trebuchet MS"/>
              <a:cs typeface="Arial"/>
            </a:endParaRPr>
          </a:p>
          <a:p>
            <a:r>
              <a:rPr lang="en-US" sz="2400">
                <a:latin typeface="Trebuchet MS"/>
                <a:ea typeface="+mn-lt"/>
                <a:cs typeface="+mn-lt"/>
              </a:rPr>
              <a:t>Based on obtained probabilities, the output label of the target is determined</a:t>
            </a:r>
          </a:p>
          <a:p>
            <a:r>
              <a:rPr lang="en-US" sz="2400">
                <a:latin typeface="Trebuchet MS"/>
                <a:ea typeface="+mn-lt"/>
                <a:cs typeface="+mn-lt"/>
              </a:rPr>
              <a:t>Evaluate on test</a:t>
            </a:r>
          </a:p>
          <a:p>
            <a:endParaRPr lang="en-US" sz="1600">
              <a:latin typeface="Trebuchet MS"/>
              <a:cs typeface="Arial"/>
            </a:endParaRPr>
          </a:p>
          <a:p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8573B716-E504-4392-91C6-98B24258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316" y="2389298"/>
            <a:ext cx="3807124" cy="34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5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A71E9B5-D07B-4EA0-BF2F-B50F092C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/>
              <a:t>Model Evaluation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209653D-D290-4D25-AB7F-A50D6051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DB1B2-5AAA-4BA3-836A-36C99B4EABD8}"/>
              </a:ext>
            </a:extLst>
          </p:cNvPr>
          <p:cNvSpPr txBox="1"/>
          <p:nvPr/>
        </p:nvSpPr>
        <p:spPr>
          <a:xfrm>
            <a:off x="534323" y="1762448"/>
            <a:ext cx="3240831" cy="33239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rebuchet MS"/>
              </a:rPr>
              <a:t>TN,FP,FN,TP </a:t>
            </a:r>
          </a:p>
          <a:p>
            <a:r>
              <a:rPr lang="en-US" sz="2400">
                <a:solidFill>
                  <a:schemeClr val="bg1"/>
                </a:solidFill>
                <a:latin typeface="Trebuchet MS"/>
              </a:rPr>
              <a:t>9193 2833 4700 6212</a:t>
            </a:r>
          </a:p>
          <a:p>
            <a:endParaRPr lang="en-US" sz="2400">
              <a:solidFill>
                <a:schemeClr val="bg1"/>
              </a:solidFill>
              <a:latin typeface="Trebuchet MS"/>
            </a:endParaRPr>
          </a:p>
          <a:p>
            <a:r>
              <a:rPr lang="en-US" sz="2400">
                <a:solidFill>
                  <a:schemeClr val="bg1"/>
                </a:solidFill>
                <a:latin typeface="Trebuchet MS"/>
              </a:rPr>
              <a:t>Precision: 0.690</a:t>
            </a:r>
            <a:endParaRPr lang="en-US" sz="2400">
              <a:solidFill>
                <a:schemeClr val="bg1"/>
              </a:solidFill>
              <a:latin typeface="Trebuchet MS"/>
              <a:cs typeface="Arial"/>
            </a:endParaRPr>
          </a:p>
          <a:p>
            <a:endParaRPr lang="en-US" sz="2400">
              <a:solidFill>
                <a:schemeClr val="bg1"/>
              </a:solidFill>
              <a:latin typeface="Trebuchet MS"/>
            </a:endParaRPr>
          </a:p>
          <a:p>
            <a:r>
              <a:rPr lang="en-US" sz="2400">
                <a:solidFill>
                  <a:schemeClr val="bg1"/>
                </a:solidFill>
                <a:latin typeface="Trebuchet MS"/>
              </a:rPr>
              <a:t>Recall: 0.569</a:t>
            </a:r>
            <a:endParaRPr lang="en-US" sz="2400">
              <a:solidFill>
                <a:schemeClr val="bg1"/>
              </a:solidFill>
              <a:latin typeface="Trebuchet MS"/>
              <a:cs typeface="Arial"/>
            </a:endParaRPr>
          </a:p>
          <a:p>
            <a:endParaRPr lang="en-US" sz="2400">
              <a:solidFill>
                <a:schemeClr val="bg1"/>
              </a:solidFill>
              <a:latin typeface="Trebuchet MS"/>
            </a:endParaRPr>
          </a:p>
          <a:p>
            <a:r>
              <a:rPr lang="en-US" sz="2400">
                <a:solidFill>
                  <a:schemeClr val="bg1"/>
                </a:solidFill>
                <a:latin typeface="Trebuchet MS"/>
              </a:rPr>
              <a:t>Accuracy: 0.68</a:t>
            </a:r>
            <a:endParaRPr lang="en-US" sz="2400">
              <a:solidFill>
                <a:schemeClr val="bg1"/>
              </a:solidFill>
              <a:latin typeface="Trebuchet MS"/>
              <a:cs typeface="Arial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354A7-7D3F-4983-86FE-7EC503259A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27946" y="1869961"/>
            <a:ext cx="36576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4CC6D9-06EE-40FD-88CF-1C786A61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54" y="1869961"/>
            <a:ext cx="4297680" cy="31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3969806-88E8-4814-BD2C-7B6AC96C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200329"/>
          </a:xfrm>
        </p:spPr>
        <p:txBody>
          <a:bodyPr/>
          <a:lstStyle/>
          <a:p>
            <a:r>
              <a:rPr lang="en-US" sz="4800">
                <a:ea typeface="+mj-lt"/>
                <a:cs typeface="+mj-lt"/>
              </a:rPr>
              <a:t>Random Forest</a:t>
            </a:r>
            <a:endParaRPr lang="en-US" sz="4800" b="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38BD5-B9C4-40BD-80F1-5886FA8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097758C-110C-4076-AD3D-B8C63F9C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6770235" cy="245381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Trebuchet MS"/>
                <a:ea typeface="+mn-lt"/>
                <a:cs typeface="+mn-lt"/>
              </a:rPr>
              <a:t>It builds multiple decision trees and merges them together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Trebuchet M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Trebuchet MS"/>
                <a:ea typeface="+mn-lt"/>
                <a:cs typeface="+mn-lt"/>
              </a:rPr>
              <a:t>Increases the predictive power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Trebuchet M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Trebuchet MS"/>
                <a:ea typeface="+mn-lt"/>
                <a:cs typeface="+mn-lt"/>
              </a:rPr>
              <a:t>Increases the model's speed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Trebuchet M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Trebuchet MS"/>
                <a:ea typeface="+mn-lt"/>
                <a:cs typeface="+mn-lt"/>
              </a:rPr>
              <a:t>Random Forest modelling </a:t>
            </a:r>
            <a:endParaRPr lang="en-US" sz="2400">
              <a:latin typeface="Trebuchet MS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cs typeface="Arial"/>
            </a:endParaRPr>
          </a:p>
          <a:p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pPr marL="0" indent="0">
              <a:buNone/>
            </a:pPr>
            <a:endParaRPr lang="en-US" sz="1600">
              <a:cs typeface="Arial"/>
            </a:endParaRPr>
          </a:p>
        </p:txBody>
      </p:sp>
      <p:pic>
        <p:nvPicPr>
          <p:cNvPr id="2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53B1452C-8B38-4C10-9EC7-F0B5E0CB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10" y="2331986"/>
            <a:ext cx="4147520" cy="33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A71E9B5-D07B-4EA0-BF2F-B50F092C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sz="4800" b="1" kern="1200" spc="-70" baseline="0"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B64D7F06-65ED-43B6-9D4A-6D4882A1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DB1B2-5AAA-4BA3-836A-36C99B4EABD8}"/>
              </a:ext>
            </a:extLst>
          </p:cNvPr>
          <p:cNvSpPr txBox="1"/>
          <p:nvPr/>
        </p:nvSpPr>
        <p:spPr>
          <a:xfrm>
            <a:off x="443365" y="1517715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800">
                <a:solidFill>
                  <a:schemeClr val="bg1"/>
                </a:solidFill>
                <a:latin typeface="Trebuchet MS"/>
              </a:rPr>
              <a:t>From Random Forest Algorithm </a:t>
            </a:r>
            <a:endParaRPr lang="en-US" sz="2800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Trebuchet MS"/>
              </a:rPr>
              <a:t>Accuracy: 0.71</a:t>
            </a:r>
            <a:endParaRPr lang="en-US" sz="2800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Trebuchet MS"/>
              </a:rPr>
              <a:t>Area under ROC= 0.78</a:t>
            </a:r>
            <a:endParaRPr lang="en-US" sz="2800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8D3500D-FAF0-47B2-9B29-5CE28A33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94" y="1786655"/>
            <a:ext cx="4149103" cy="4121366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209653D-D290-4D25-AB7F-A50D6051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2E7EB2-F64E-4A56-AFF1-B73F108607C6}"/>
              </a:ext>
            </a:extLst>
          </p:cNvPr>
          <p:cNvSpPr txBox="1"/>
          <p:nvPr/>
        </p:nvSpPr>
        <p:spPr>
          <a:xfrm>
            <a:off x="1038905" y="5391745"/>
            <a:ext cx="609463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E0C1A-133B-44E0-94C6-391BB97D46B3}"/>
              </a:ext>
            </a:extLst>
          </p:cNvPr>
          <p:cNvSpPr txBox="1"/>
          <p:nvPr/>
        </p:nvSpPr>
        <p:spPr>
          <a:xfrm>
            <a:off x="444500" y="1517715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800">
                <a:solidFill>
                  <a:schemeClr val="bg1"/>
                </a:solidFill>
                <a:latin typeface="Trebuchet MS"/>
              </a:rPr>
              <a:t>From Random Forest Algorithm </a:t>
            </a:r>
            <a:endParaRPr lang="en-US" sz="2800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Trebuchet MS"/>
              </a:rPr>
              <a:t>Accuracy: 0.71</a:t>
            </a:r>
            <a:endParaRPr lang="en-US" sz="2800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Trebuchet MS"/>
              </a:rPr>
              <a:t>Area under ROC= 0.78</a:t>
            </a:r>
            <a:endParaRPr lang="en-US" sz="2800">
              <a:solidFill>
                <a:schemeClr val="bg1"/>
              </a:solidFill>
              <a:latin typeface="Trebuchet MS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Trebuchet M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6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52AC-0565-4F33-8B6B-12072076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28601"/>
            <a:ext cx="5339851" cy="958409"/>
          </a:xfrm>
        </p:spPr>
        <p:txBody>
          <a:bodyPr wrap="square" anchor="t">
            <a:no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84A23-52DE-4966-B146-BB07783B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B4CD9307-B359-46D0-8535-2C5D80FB84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114493"/>
              </p:ext>
            </p:extLst>
          </p:nvPr>
        </p:nvGraphicFramePr>
        <p:xfrm>
          <a:off x="645149" y="2127606"/>
          <a:ext cx="4572000" cy="26517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320725">
                  <a:extLst>
                    <a:ext uri="{9D8B030D-6E8A-4147-A177-3AD203B41FA5}">
                      <a16:colId xmlns:a16="http://schemas.microsoft.com/office/drawing/2014/main" val="753004214"/>
                    </a:ext>
                  </a:extLst>
                </a:gridCol>
                <a:gridCol w="2251275">
                  <a:extLst>
                    <a:ext uri="{9D8B030D-6E8A-4147-A177-3AD203B41FA5}">
                      <a16:colId xmlns:a16="http://schemas.microsoft.com/office/drawing/2014/main" val="2067817310"/>
                    </a:ext>
                  </a:extLst>
                </a:gridCol>
              </a:tblGrid>
              <a:tr h="7030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+mj-lt"/>
                        </a:rPr>
                        <a:t>Logistic</a:t>
                      </a:r>
                      <a:r>
                        <a:rPr lang="en-US" sz="2000"/>
                        <a:t>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5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975403"/>
                  </a:ext>
                </a:extLst>
              </a:tr>
              <a:tr h="718334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u="none" strike="noStrike" noProof="0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Accuracy: 0.68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7C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2000" b="0" u="none" strike="noStrike" noProof="0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2000" b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Accuracy: 0.71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936632"/>
                  </a:ext>
                </a:extLst>
              </a:tr>
              <a:tr h="123037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2000" b="0" u="none" strike="noStrike" noProof="0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 b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Area under ROC= 0.73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7C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2000" b="0" u="none" strike="noStrike" noProof="0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2000" b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Area under ROC= 0.78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313039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FA5E14D-5D96-41D5-AC6C-486BB722B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36202"/>
              </p:ext>
            </p:extLst>
          </p:nvPr>
        </p:nvGraphicFramePr>
        <p:xfrm>
          <a:off x="5657477" y="1458930"/>
          <a:ext cx="6137255" cy="3996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62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B48D-8467-4A81-BAA8-3D64398A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32487"/>
            <a:ext cx="1121410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sz="4800" b="0"/>
              <a:t>Prospective for  future Campaigns</a:t>
            </a:r>
            <a:endParaRPr lang="en-US" sz="4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D63EAA-1F72-4ABE-A348-3F87BDCF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pic>
        <p:nvPicPr>
          <p:cNvPr id="209" name="Picture 209" descr="Three darts on bullseye">
            <a:extLst>
              <a:ext uri="{FF2B5EF4-FFF2-40B4-BE49-F238E27FC236}">
                <a16:creationId xmlns:a16="http://schemas.microsoft.com/office/drawing/2014/main" id="{C38D7E47-CB90-4789-8A34-B46C5185D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158" y="1909514"/>
            <a:ext cx="5712972" cy="3793770"/>
          </a:xfrm>
        </p:spPr>
      </p:pic>
      <p:graphicFrame>
        <p:nvGraphicFramePr>
          <p:cNvPr id="13" name="Text Placeholder 3">
            <a:extLst>
              <a:ext uri="{FF2B5EF4-FFF2-40B4-BE49-F238E27FC236}">
                <a16:creationId xmlns:a16="http://schemas.microsoft.com/office/drawing/2014/main" id="{8906BABB-0B3A-4C22-AB28-E42D3F4E1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255045"/>
              </p:ext>
            </p:extLst>
          </p:nvPr>
        </p:nvGraphicFramePr>
        <p:xfrm>
          <a:off x="159871" y="1517715"/>
          <a:ext cx="5936130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194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0B5C6-1CB0-445E-99D1-8E2FE8C5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4A61-D199-469B-AB0C-B68F82B50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96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93940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A5E2C81A-52A4-41A9-8E7A-7E4B4328C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351208"/>
              </p:ext>
            </p:extLst>
          </p:nvPr>
        </p:nvGraphicFramePr>
        <p:xfrm>
          <a:off x="443365" y="1681843"/>
          <a:ext cx="11215235" cy="449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107D-7849-49FF-96E3-B44D6B85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4800"/>
              <a:t>Banking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19C00-BF90-4B28-BF25-379279F8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>
                <a:latin typeface="Trebuchet MS"/>
              </a:rPr>
              <a:pPr>
                <a:spcAft>
                  <a:spcPts val="600"/>
                </a:spcAft>
              </a:pPr>
              <a:t>4</a:t>
            </a:fld>
            <a:endParaRPr lang="en-US" noProof="0">
              <a:latin typeface="Trebuchet M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5D34550-D2FC-4B37-BF8B-0BC4B6BE0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3" y="2249781"/>
            <a:ext cx="3882646" cy="23793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400">
                <a:latin typeface="Trebuchet MS"/>
                <a:cs typeface="Arial"/>
              </a:rPr>
              <a:t>What is banking?</a:t>
            </a:r>
            <a:endParaRPr lang="en-US" sz="2400">
              <a:latin typeface="Trebuchet MS"/>
            </a:endParaRPr>
          </a:p>
          <a:p>
            <a:pPr marL="285750" indent="-285750">
              <a:buChar char="•"/>
            </a:pPr>
            <a:r>
              <a:rPr lang="en-US" sz="2400">
                <a:latin typeface="Trebuchet MS"/>
              </a:rPr>
              <a:t>What is term deposit?</a:t>
            </a:r>
            <a:endParaRPr lang="en-US" sz="2400">
              <a:latin typeface="Trebuchet MS"/>
              <a:cs typeface="Arial"/>
            </a:endParaRPr>
          </a:p>
          <a:p>
            <a:pPr marL="285750" indent="-285750">
              <a:buChar char="•"/>
            </a:pPr>
            <a:r>
              <a:rPr lang="en-US" sz="2400">
                <a:latin typeface="Trebuchet MS"/>
              </a:rPr>
              <a:t>Importance of term deposit</a:t>
            </a:r>
            <a:endParaRPr lang="en-US" sz="2400">
              <a:latin typeface="Trebuchet MS"/>
              <a:cs typeface="Arial"/>
            </a:endParaRPr>
          </a:p>
          <a:p>
            <a:pPr marL="285750" indent="-285750">
              <a:buChar char="•"/>
            </a:pPr>
            <a:r>
              <a:rPr lang="en-US" sz="2400">
                <a:latin typeface="Trebuchet MS"/>
              </a:rPr>
              <a:t>Why is this a problem?</a:t>
            </a:r>
          </a:p>
          <a:p>
            <a:pPr marL="285750" indent="-285750">
              <a:buChar char="•"/>
            </a:pPr>
            <a:endParaRPr lang="en-US">
              <a:latin typeface="Trebuchet MS"/>
            </a:endParaRPr>
          </a:p>
          <a:p>
            <a:pPr marL="285750" indent="-285750">
              <a:buChar char="•"/>
            </a:pPr>
            <a:endParaRPr lang="en-US">
              <a:latin typeface="Trebuchet MS"/>
            </a:endParaRPr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E07FBB24-2739-4629-8E67-EB002E878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0" b="-2"/>
          <a:stretch/>
        </p:blipFill>
        <p:spPr>
          <a:xfrm>
            <a:off x="3964290" y="1444649"/>
            <a:ext cx="7694310" cy="4579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230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2165-74B5-498B-B87E-FD238AEC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sz="480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EDF69-06E5-494D-A27C-5B3F081A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77D55133-7AD3-4A04-AA96-4008A9798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180" r="-1" b="26041"/>
          <a:stretch/>
        </p:blipFill>
        <p:spPr>
          <a:xfrm>
            <a:off x="443365" y="1420586"/>
            <a:ext cx="11215235" cy="4772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38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Trebuchet MS"/>
                <a:cs typeface="Arial"/>
              </a:rPr>
              <a:t>Source</a:t>
            </a:r>
            <a:endParaRPr lang="en-US" sz="2400">
              <a:latin typeface="Trebuchet M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Trebuchet MS"/>
                <a:cs typeface="Arial"/>
              </a:rPr>
              <a:t>Structure of Data Set</a:t>
            </a:r>
            <a:endParaRPr lang="en-US" sz="2400">
              <a:latin typeface="Trebuchet M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504166" y="2505075"/>
            <a:ext cx="5154434" cy="21605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Trebuchet MS"/>
                <a:cs typeface="Arial"/>
              </a:rPr>
              <a:t>Age</a:t>
            </a:r>
          </a:p>
          <a:p>
            <a:r>
              <a:rPr lang="en-US" sz="2000">
                <a:latin typeface="Trebuchet MS"/>
                <a:cs typeface="Arial"/>
              </a:rPr>
              <a:t>Balance</a:t>
            </a:r>
          </a:p>
          <a:p>
            <a:r>
              <a:rPr lang="en-US" sz="2000">
                <a:latin typeface="Trebuchet MS"/>
                <a:cs typeface="Arial"/>
              </a:rPr>
              <a:t>Contact Type</a:t>
            </a:r>
          </a:p>
          <a:p>
            <a:r>
              <a:rPr lang="en-US" sz="2000">
                <a:latin typeface="Trebuchet MS"/>
                <a:cs typeface="Arial"/>
              </a:rPr>
              <a:t>Education</a:t>
            </a:r>
          </a:p>
          <a:p>
            <a:r>
              <a:rPr lang="en-US" sz="2000">
                <a:latin typeface="Trebuchet MS"/>
                <a:cs typeface="Arial"/>
              </a:rPr>
              <a:t>Job</a:t>
            </a:r>
          </a:p>
          <a:p>
            <a:r>
              <a:rPr lang="en-US" sz="2000">
                <a:latin typeface="Trebuchet MS"/>
                <a:cs typeface="Arial"/>
              </a:rPr>
              <a:t>Loan</a:t>
            </a:r>
          </a:p>
          <a:p>
            <a:r>
              <a:rPr lang="en-US" sz="2000">
                <a:latin typeface="Trebuchet MS"/>
                <a:cs typeface="Arial"/>
              </a:rPr>
              <a:t>Marital Status</a:t>
            </a:r>
          </a:p>
          <a:p>
            <a:r>
              <a:rPr lang="en-US" sz="2000">
                <a:latin typeface="Trebuchet MS"/>
                <a:cs typeface="Arial"/>
              </a:rPr>
              <a:t>Number of Calls</a:t>
            </a:r>
          </a:p>
          <a:p>
            <a:r>
              <a:rPr lang="en-US" sz="2000">
                <a:latin typeface="Trebuchet MS"/>
                <a:cs typeface="Arial"/>
              </a:rPr>
              <a:t>Customer subscribed term deposit</a:t>
            </a:r>
          </a:p>
          <a:p>
            <a:endParaRPr lang="en-US" sz="2000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F6A0582-905D-4715-921E-951590DA4E4F}"/>
              </a:ext>
            </a:extLst>
          </p:cNvPr>
          <p:cNvSpPr txBox="1">
            <a:spLocks/>
          </p:cNvSpPr>
          <p:nvPr/>
        </p:nvSpPr>
        <p:spPr>
          <a:xfrm>
            <a:off x="568145" y="2351148"/>
            <a:ext cx="5157787" cy="2692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>
                <a:latin typeface="Trebuchet MS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https://archive.ics.uci.edu/ml/datasets/Bank+Marketing</a:t>
            </a:r>
            <a:r>
              <a:rPr lang="en-US" sz="2400" b="0">
                <a:latin typeface="Trebuchet MS"/>
                <a:ea typeface="+mn-lt"/>
                <a:cs typeface="+mn-lt"/>
              </a:rPr>
              <a:t>.</a:t>
            </a:r>
            <a:endParaRPr lang="en-US" sz="2400">
              <a:latin typeface="Trebuchet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5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4800"/>
              <a:t>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643DD8F-ADFD-43BB-B34C-D14405FD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67" y="1825625"/>
            <a:ext cx="725223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2165-74B5-498B-B87E-FD238AEC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951018"/>
            <a:ext cx="11214100" cy="1080655"/>
          </a:xfrm>
        </p:spPr>
        <p:txBody>
          <a:bodyPr wrap="square" anchor="t">
            <a:noAutofit/>
          </a:bodyPr>
          <a:lstStyle/>
          <a:p>
            <a:pPr algn="ctr"/>
            <a:r>
              <a:rPr lang="en-US" sz="4800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EDF69-06E5-494D-A27C-5B3F081A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027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A5133-9E39-46CE-A17E-F0DF7E80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960F8E2-9B87-47E1-B994-A7E637CE7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32695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40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388</Words>
  <Application>Microsoft Macintosh PowerPoint</Application>
  <PresentationFormat>Widescreen</PresentationFormat>
  <Paragraphs>138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Arial,Sans-Serif</vt:lpstr>
      <vt:lpstr>Calibri</vt:lpstr>
      <vt:lpstr>Trade Gothic LT Pro</vt:lpstr>
      <vt:lpstr>Trebuchet MS</vt:lpstr>
      <vt:lpstr>Office Theme</vt:lpstr>
      <vt:lpstr>Prediction of Term Deposit Subscription</vt:lpstr>
      <vt:lpstr>Agenda</vt:lpstr>
      <vt:lpstr>Introduction</vt:lpstr>
      <vt:lpstr>Banking Industry</vt:lpstr>
      <vt:lpstr>Data Collection</vt:lpstr>
      <vt:lpstr>PowerPoint Presentation</vt:lpstr>
      <vt:lpstr>Data Visualization</vt:lpstr>
      <vt:lpstr>Data Preparation</vt:lpstr>
      <vt:lpstr>PowerPoint Presentation</vt:lpstr>
      <vt:lpstr>Machine Learning</vt:lpstr>
      <vt:lpstr>Logistic Regression</vt:lpstr>
      <vt:lpstr>Model Evaluation</vt:lpstr>
      <vt:lpstr>Random Forest </vt:lpstr>
      <vt:lpstr>Model Evaluation</vt:lpstr>
      <vt:lpstr>Conclusion</vt:lpstr>
      <vt:lpstr>Prospective for  future Campaigns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Term Deposit Subscription</dc:title>
  <dc:creator>Vyas, Shruti</dc:creator>
  <cp:lastModifiedBy>Yadala, Tejaswi</cp:lastModifiedBy>
  <cp:revision>3</cp:revision>
  <dcterms:created xsi:type="dcterms:W3CDTF">2021-04-28T16:24:05Z</dcterms:created>
  <dcterms:modified xsi:type="dcterms:W3CDTF">2021-04-30T22:16:00Z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